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632FBF09-DE14-4442-8905-48FB5A4A0BBC}">
  <a:tblStyle styleId="{632FBF09-DE14-4442-8905-48FB5A4A0BBC}"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Style>
        <a:tcBdr/>
      </a:tcStyle>
    </a:band1H>
    <a:band2H>
      <a:tcStyle>
        <a:tcBdr/>
      </a:tcStyle>
    </a:band2H>
    <a:band1V>
      <a:tcStyle>
        <a:tcBdr/>
      </a:tcStyle>
    </a:band1V>
    <a:band2V>
      <a:tcStyle>
        <a:tcBdr/>
      </a:tcStyle>
    </a:band2V>
    <a:lastCol>
      <a:tcStyle>
        <a:tcBdr/>
      </a:tcStyle>
    </a:lastCol>
    <a:firstCol>
      <a:tcStyle>
        <a:tcBdr/>
      </a:tcStyle>
    </a:firstCol>
    <a:lastRow>
      <a:tcStyle>
        <a:tcBdr/>
      </a:tcStyle>
    </a:lastRow>
    <a:seCell>
      <a:tcStyle>
        <a:tcBdr/>
      </a:tcStyle>
    </a:seCell>
    <a:swCell>
      <a:tcStyle>
        <a:tcBdr/>
      </a:tcStyle>
    </a:swCell>
    <a:firstRow>
      <a:tcStyle>
        <a:tcBdr/>
      </a:tcStyle>
    </a:firstRow>
    <a:neCell>
      <a:tcStyle>
        <a:tcBdr/>
      </a:tcStyle>
    </a:neCell>
    <a:nwCell>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737" autoAdjust="0"/>
  </p:normalViewPr>
  <p:slideViewPr>
    <p:cSldViewPr snapToGrid="0">
      <p:cViewPr varScale="1">
        <p:scale>
          <a:sx n="97" d="100"/>
          <a:sy n="97" d="100"/>
        </p:scale>
        <p:origin x="60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uFillTx/>
              </a:defRPr>
            </a:lvl1pPr>
            <a:lvl2pPr marL="914400" lvl="1" indent="-317500">
              <a:spcBef>
                <a:spcPts val="0"/>
              </a:spcBef>
              <a:spcAft>
                <a:spcPts val="0"/>
              </a:spcAft>
              <a:buSzPts val="1400"/>
              <a:buChar char="○"/>
              <a:defRPr sz="1100">
                <a:uFillTx/>
              </a:defRPr>
            </a:lvl2pPr>
            <a:lvl3pPr marL="1371600" lvl="2" indent="-317500">
              <a:spcBef>
                <a:spcPts val="0"/>
              </a:spcBef>
              <a:spcAft>
                <a:spcPts val="0"/>
              </a:spcAft>
              <a:buSzPts val="1400"/>
              <a:buChar char="■"/>
              <a:defRPr sz="1100">
                <a:uFillTx/>
              </a:defRPr>
            </a:lvl3pPr>
            <a:lvl4pPr marL="1828800" lvl="3" indent="-317500">
              <a:spcBef>
                <a:spcPts val="0"/>
              </a:spcBef>
              <a:spcAft>
                <a:spcPts val="0"/>
              </a:spcAft>
              <a:buSzPts val="1400"/>
              <a:buChar char="●"/>
              <a:defRPr sz="1100">
                <a:uFillTx/>
              </a:defRPr>
            </a:lvl4pPr>
            <a:lvl5pPr marL="2286000" lvl="4" indent="-317500">
              <a:spcBef>
                <a:spcPts val="0"/>
              </a:spcBef>
              <a:spcAft>
                <a:spcPts val="0"/>
              </a:spcAft>
              <a:buSzPts val="1400"/>
              <a:buChar char="○"/>
              <a:defRPr sz="1100">
                <a:uFillTx/>
              </a:defRPr>
            </a:lvl5pPr>
            <a:lvl6pPr marL="2743200" lvl="5" indent="-317500">
              <a:spcBef>
                <a:spcPts val="0"/>
              </a:spcBef>
              <a:spcAft>
                <a:spcPts val="0"/>
              </a:spcAft>
              <a:buSzPts val="1400"/>
              <a:buChar char="■"/>
              <a:defRPr sz="1100">
                <a:uFillTx/>
              </a:defRPr>
            </a:lvl6pPr>
            <a:lvl7pPr marL="3200400" lvl="6" indent="-317500">
              <a:spcBef>
                <a:spcPts val="0"/>
              </a:spcBef>
              <a:spcAft>
                <a:spcPts val="0"/>
              </a:spcAft>
              <a:buSzPts val="1400"/>
              <a:buChar char="●"/>
              <a:defRPr sz="1100">
                <a:uFillTx/>
              </a:defRPr>
            </a:lvl7pPr>
            <a:lvl8pPr marL="3657600" lvl="7" indent="-317500">
              <a:spcBef>
                <a:spcPts val="0"/>
              </a:spcBef>
              <a:spcAft>
                <a:spcPts val="0"/>
              </a:spcAft>
              <a:buSzPts val="1400"/>
              <a:buChar char="○"/>
              <a:defRPr sz="1100">
                <a:uFillTx/>
              </a:defRPr>
            </a:lvl8pPr>
            <a:lvl9pPr marL="4114800" lvl="8" indent="-317500">
              <a:spcBef>
                <a:spcPts val="0"/>
              </a:spcBef>
              <a:spcAft>
                <a:spcPts val="0"/>
              </a:spcAft>
              <a:buSzPts val="1400"/>
              <a:buChar char="■"/>
              <a:defRPr sz="1100">
                <a:uFillTx/>
              </a:defRPr>
            </a:lvl9pPr>
          </a:lstStyle>
          <a:p>
            <a:endParaRPr>
              <a:uFillTx/>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Shape 763"/>
        <p:cNvGrpSpPr/>
        <p:nvPr/>
      </p:nvGrpSpPr>
      <p:grpSpPr>
        <a:xfrm>
          <a:off x="0" y="0"/>
          <a:ext cx="0" cy="0"/>
          <a:chOff x="0" y="0"/>
          <a:chExt cx="0" cy="0"/>
        </a:xfrm>
      </p:grpSpPr>
      <p:sp>
        <p:nvSpPr>
          <p:cNvPr id="764" name="Google Shape;764;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5" name="Google Shape;765;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uFillTx/>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Shape 770"/>
        <p:cNvGrpSpPr/>
        <p:nvPr/>
      </p:nvGrpSpPr>
      <p:grpSpPr>
        <a:xfrm>
          <a:off x="0" y="0"/>
          <a:ext cx="0" cy="0"/>
          <a:chOff x="0" y="0"/>
          <a:chExt cx="0" cy="0"/>
        </a:xfrm>
      </p:grpSpPr>
      <p:sp>
        <p:nvSpPr>
          <p:cNvPr id="771" name="Google Shape;771;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2" name="Google Shape;772;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uFillTx/>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Shape 779"/>
        <p:cNvGrpSpPr/>
        <p:nvPr/>
      </p:nvGrpSpPr>
      <p:grpSpPr>
        <a:xfrm>
          <a:off x="0" y="0"/>
          <a:ext cx="0" cy="0"/>
          <a:chOff x="0" y="0"/>
          <a:chExt cx="0" cy="0"/>
        </a:xfrm>
      </p:grpSpPr>
      <p:sp>
        <p:nvSpPr>
          <p:cNvPr id="780" name="Google Shape;780;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1" name="Google Shape;781;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uFillTx/>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Shape 787"/>
        <p:cNvGrpSpPr/>
        <p:nvPr/>
      </p:nvGrpSpPr>
      <p:grpSpPr>
        <a:xfrm>
          <a:off x="0" y="0"/>
          <a:ext cx="0" cy="0"/>
          <a:chOff x="0" y="0"/>
          <a:chExt cx="0" cy="0"/>
        </a:xfrm>
      </p:grpSpPr>
      <p:sp>
        <p:nvSpPr>
          <p:cNvPr id="788" name="Google Shape;788;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9" name="Google Shape;789;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uFillTx/>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Shape 803"/>
        <p:cNvGrpSpPr/>
        <p:nvPr/>
      </p:nvGrpSpPr>
      <p:grpSpPr>
        <a:xfrm>
          <a:off x="0" y="0"/>
          <a:ext cx="0" cy="0"/>
          <a:chOff x="0" y="0"/>
          <a:chExt cx="0" cy="0"/>
        </a:xfrm>
      </p:grpSpPr>
      <p:sp>
        <p:nvSpPr>
          <p:cNvPr id="804" name="Google Shape;80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5" name="Google Shape;80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uFillTx/>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Shape 810"/>
        <p:cNvGrpSpPr/>
        <p:nvPr/>
      </p:nvGrpSpPr>
      <p:grpSpPr>
        <a:xfrm>
          <a:off x="0" y="0"/>
          <a:ext cx="0" cy="0"/>
          <a:chOff x="0" y="0"/>
          <a:chExt cx="0" cy="0"/>
        </a:xfrm>
      </p:grpSpPr>
      <p:sp>
        <p:nvSpPr>
          <p:cNvPr id="811" name="Google Shape;811;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2" name="Google Shape;812;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uFillTx/>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Shape 821"/>
        <p:cNvGrpSpPr/>
        <p:nvPr/>
      </p:nvGrpSpPr>
      <p:grpSpPr>
        <a:xfrm>
          <a:off x="0" y="0"/>
          <a:ext cx="0" cy="0"/>
          <a:chOff x="0" y="0"/>
          <a:chExt cx="0" cy="0"/>
        </a:xfrm>
      </p:grpSpPr>
      <p:sp>
        <p:nvSpPr>
          <p:cNvPr id="822" name="Google Shape;822;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3" name="Google Shape;823;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uFillTx/>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Shape 851"/>
        <p:cNvGrpSpPr/>
        <p:nvPr/>
      </p:nvGrpSpPr>
      <p:grpSpPr>
        <a:xfrm>
          <a:off x="0" y="0"/>
          <a:ext cx="0" cy="0"/>
          <a:chOff x="0" y="0"/>
          <a:chExt cx="0" cy="0"/>
        </a:xfrm>
      </p:grpSpPr>
      <p:sp>
        <p:nvSpPr>
          <p:cNvPr id="852" name="Google Shape;852;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3" name="Google Shape;853;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uFillTx/>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Shape 919"/>
        <p:cNvGrpSpPr/>
        <p:nvPr/>
      </p:nvGrpSpPr>
      <p:grpSpPr>
        <a:xfrm>
          <a:off x="0" y="0"/>
          <a:ext cx="0" cy="0"/>
          <a:chOff x="0" y="0"/>
          <a:chExt cx="0" cy="0"/>
        </a:xfrm>
      </p:grpSpPr>
      <p:sp>
        <p:nvSpPr>
          <p:cNvPr id="920" name="Google Shape;920;g35ed75ccf_0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1" name="Google Shape;921;g35ed75ccf_0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uFillTx/>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829000" y="772625"/>
            <a:ext cx="7146900" cy="1159800"/>
          </a:xfrm>
          <a:prstGeom prst="rect">
            <a:avLst/>
          </a:prstGeom>
        </p:spPr>
        <p:txBody>
          <a:bodyPr spcFirstLastPara="1" wrap="square" lIns="0" tIns="0" rIns="0" bIns="0" anchor="t" anchorCtr="0">
            <a:noAutofit/>
          </a:bodyPr>
          <a:lstStyle>
            <a:lvl1pPr lvl="0">
              <a:spcBef>
                <a:spcPts val="0"/>
              </a:spcBef>
              <a:spcAft>
                <a:spcPts val="0"/>
              </a:spcAft>
              <a:buSzPts val="5200"/>
              <a:buNone/>
              <a:defRPr sz="5200">
                <a:uFillTx/>
              </a:defRPr>
            </a:lvl1pPr>
            <a:lvl2pPr lvl="1">
              <a:spcBef>
                <a:spcPts val="0"/>
              </a:spcBef>
              <a:spcAft>
                <a:spcPts val="0"/>
              </a:spcAft>
              <a:buSzPts val="5200"/>
              <a:buNone/>
              <a:defRPr sz="5200">
                <a:uFillTx/>
              </a:defRPr>
            </a:lvl2pPr>
            <a:lvl3pPr lvl="2">
              <a:spcBef>
                <a:spcPts val="0"/>
              </a:spcBef>
              <a:spcAft>
                <a:spcPts val="0"/>
              </a:spcAft>
              <a:buSzPts val="5200"/>
              <a:buNone/>
              <a:defRPr sz="5200">
                <a:uFillTx/>
              </a:defRPr>
            </a:lvl3pPr>
            <a:lvl4pPr lvl="3">
              <a:spcBef>
                <a:spcPts val="0"/>
              </a:spcBef>
              <a:spcAft>
                <a:spcPts val="0"/>
              </a:spcAft>
              <a:buSzPts val="5200"/>
              <a:buNone/>
              <a:defRPr sz="5200">
                <a:uFillTx/>
              </a:defRPr>
            </a:lvl4pPr>
            <a:lvl5pPr lvl="4">
              <a:spcBef>
                <a:spcPts val="0"/>
              </a:spcBef>
              <a:spcAft>
                <a:spcPts val="0"/>
              </a:spcAft>
              <a:buSzPts val="5200"/>
              <a:buNone/>
              <a:defRPr sz="5200">
                <a:uFillTx/>
              </a:defRPr>
            </a:lvl5pPr>
            <a:lvl6pPr lvl="5">
              <a:spcBef>
                <a:spcPts val="0"/>
              </a:spcBef>
              <a:spcAft>
                <a:spcPts val="0"/>
              </a:spcAft>
              <a:buSzPts val="5200"/>
              <a:buNone/>
              <a:defRPr sz="5200">
                <a:uFillTx/>
              </a:defRPr>
            </a:lvl6pPr>
            <a:lvl7pPr lvl="6">
              <a:spcBef>
                <a:spcPts val="0"/>
              </a:spcBef>
              <a:spcAft>
                <a:spcPts val="0"/>
              </a:spcAft>
              <a:buSzPts val="5200"/>
              <a:buNone/>
              <a:defRPr sz="5200">
                <a:uFillTx/>
              </a:defRPr>
            </a:lvl7pPr>
            <a:lvl8pPr lvl="7">
              <a:spcBef>
                <a:spcPts val="0"/>
              </a:spcBef>
              <a:spcAft>
                <a:spcPts val="0"/>
              </a:spcAft>
              <a:buSzPts val="5200"/>
              <a:buNone/>
              <a:defRPr sz="5200">
                <a:uFillTx/>
              </a:defRPr>
            </a:lvl8pPr>
            <a:lvl9pPr lvl="8">
              <a:spcBef>
                <a:spcPts val="0"/>
              </a:spcBef>
              <a:spcAft>
                <a:spcPts val="0"/>
              </a:spcAft>
              <a:buSzPts val="5200"/>
              <a:buNone/>
              <a:defRPr sz="5200">
                <a:uFillTx/>
              </a:defRPr>
            </a:lvl9pPr>
          </a:lstStyle>
          <a:p>
            <a:endParaRPr>
              <a:uFillTx/>
            </a:endParaRPr>
          </a:p>
        </p:txBody>
      </p:sp>
      <p:grpSp>
        <p:nvGrpSpPr>
          <p:cNvPr id="11" name="Google Shape;11;p2"/>
          <p:cNvGrpSpPr/>
          <p:nvPr/>
        </p:nvGrpSpPr>
        <p:grpSpPr>
          <a:xfrm>
            <a:off x="3409171" y="2429676"/>
            <a:ext cx="5318543" cy="7882145"/>
            <a:chOff x="3485371" y="1424851"/>
            <a:chExt cx="5318543" cy="7882145"/>
          </a:xfrm>
        </p:grpSpPr>
        <p:grpSp>
          <p:nvGrpSpPr>
            <p:cNvPr id="12" name="Google Shape;12;p2"/>
            <p:cNvGrpSpPr/>
            <p:nvPr/>
          </p:nvGrpSpPr>
          <p:grpSpPr>
            <a:xfrm>
              <a:off x="3485371" y="1958251"/>
              <a:ext cx="468816" cy="7120145"/>
              <a:chOff x="1447800" y="152400"/>
              <a:chExt cx="318597" cy="4838699"/>
            </a:xfrm>
          </p:grpSpPr>
          <p:sp>
            <p:nvSpPr>
              <p:cNvPr id="13" name="Google Shape;13;p2"/>
              <p:cNvSpPr>
                <a:spLocks/>
              </p:cNvSpPr>
              <p:nvPr/>
            </p:nvSpPr>
            <p:spPr>
              <a:xfrm>
                <a:off x="1452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14" name="Google Shape;14;p2"/>
              <p:cNvPicPr preferRelativeResize="0"/>
              <p:nvPr/>
            </p:nvPicPr>
            <p:blipFill>
              <a:blip r:embed="rId2"/>
              <a:stretch>
                <a:fillRect/>
              </a:stretch>
            </p:blipFill>
            <p:spPr>
              <a:xfrm>
                <a:off x="1447800" y="152400"/>
                <a:ext cx="318597" cy="4838699"/>
              </a:xfrm>
              <a:prstGeom prst="rect">
                <a:avLst/>
              </a:prstGeom>
              <a:noFill/>
              <a:ln>
                <a:noFill/>
              </a:ln>
            </p:spPr>
          </p:pic>
        </p:grpSp>
        <p:grpSp>
          <p:nvGrpSpPr>
            <p:cNvPr id="15" name="Google Shape;15;p2"/>
            <p:cNvGrpSpPr/>
            <p:nvPr/>
          </p:nvGrpSpPr>
          <p:grpSpPr>
            <a:xfrm>
              <a:off x="3808592" y="1577251"/>
              <a:ext cx="468816" cy="7120145"/>
              <a:chOff x="1600200" y="152400"/>
              <a:chExt cx="318597" cy="4838699"/>
            </a:xfrm>
          </p:grpSpPr>
          <p:sp>
            <p:nvSpPr>
              <p:cNvPr id="16" name="Google Shape;16;p2"/>
              <p:cNvSpPr>
                <a:spLocks/>
              </p:cNvSpPr>
              <p:nvPr/>
            </p:nvSpPr>
            <p:spPr>
              <a:xfrm>
                <a:off x="1604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17" name="Google Shape;17;p2"/>
              <p:cNvPicPr preferRelativeResize="0"/>
              <p:nvPr/>
            </p:nvPicPr>
            <p:blipFill>
              <a:blip r:embed="rId2"/>
              <a:stretch>
                <a:fillRect/>
              </a:stretch>
            </p:blipFill>
            <p:spPr>
              <a:xfrm>
                <a:off x="1600200" y="152400"/>
                <a:ext cx="318597" cy="4838699"/>
              </a:xfrm>
              <a:prstGeom prst="rect">
                <a:avLst/>
              </a:prstGeom>
              <a:noFill/>
              <a:ln>
                <a:noFill/>
              </a:ln>
            </p:spPr>
          </p:pic>
        </p:grpSp>
        <p:grpSp>
          <p:nvGrpSpPr>
            <p:cNvPr id="18" name="Google Shape;18;p2"/>
            <p:cNvGrpSpPr/>
            <p:nvPr/>
          </p:nvGrpSpPr>
          <p:grpSpPr>
            <a:xfrm>
              <a:off x="4131812" y="2186851"/>
              <a:ext cx="468816" cy="7120145"/>
              <a:chOff x="533400" y="152400"/>
              <a:chExt cx="318597" cy="4838699"/>
            </a:xfrm>
          </p:grpSpPr>
          <p:sp>
            <p:nvSpPr>
              <p:cNvPr id="19" name="Google Shape;19;p2"/>
              <p:cNvSpPr>
                <a:spLocks/>
              </p:cNvSpPr>
              <p:nvPr/>
            </p:nvSpPr>
            <p:spPr>
              <a:xfrm>
                <a:off x="537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20" name="Google Shape;20;p2"/>
              <p:cNvPicPr preferRelativeResize="0"/>
              <p:nvPr/>
            </p:nvPicPr>
            <p:blipFill>
              <a:blip r:embed="rId2"/>
              <a:stretch>
                <a:fillRect/>
              </a:stretch>
            </p:blipFill>
            <p:spPr>
              <a:xfrm>
                <a:off x="533400" y="152400"/>
                <a:ext cx="318597" cy="4838699"/>
              </a:xfrm>
              <a:prstGeom prst="rect">
                <a:avLst/>
              </a:prstGeom>
              <a:noFill/>
              <a:ln>
                <a:noFill/>
              </a:ln>
            </p:spPr>
          </p:pic>
        </p:grpSp>
        <p:grpSp>
          <p:nvGrpSpPr>
            <p:cNvPr id="21" name="Google Shape;21;p2"/>
            <p:cNvGrpSpPr/>
            <p:nvPr/>
          </p:nvGrpSpPr>
          <p:grpSpPr>
            <a:xfrm>
              <a:off x="4455033" y="1729651"/>
              <a:ext cx="468816" cy="7120145"/>
              <a:chOff x="685800" y="152400"/>
              <a:chExt cx="318597" cy="4838699"/>
            </a:xfrm>
          </p:grpSpPr>
          <p:sp>
            <p:nvSpPr>
              <p:cNvPr id="22" name="Google Shape;22;p2"/>
              <p:cNvSpPr>
                <a:spLocks/>
              </p:cNvSpPr>
              <p:nvPr/>
            </p:nvSpPr>
            <p:spPr>
              <a:xfrm>
                <a:off x="690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23" name="Google Shape;23;p2"/>
              <p:cNvPicPr preferRelativeResize="0"/>
              <p:nvPr/>
            </p:nvPicPr>
            <p:blipFill>
              <a:blip r:embed="rId2"/>
              <a:stretch>
                <a:fillRect/>
              </a:stretch>
            </p:blipFill>
            <p:spPr>
              <a:xfrm>
                <a:off x="685800" y="152400"/>
                <a:ext cx="318597" cy="4838699"/>
              </a:xfrm>
              <a:prstGeom prst="rect">
                <a:avLst/>
              </a:prstGeom>
              <a:noFill/>
              <a:ln>
                <a:noFill/>
              </a:ln>
            </p:spPr>
          </p:pic>
        </p:grpSp>
        <p:grpSp>
          <p:nvGrpSpPr>
            <p:cNvPr id="24" name="Google Shape;24;p2"/>
            <p:cNvGrpSpPr/>
            <p:nvPr/>
          </p:nvGrpSpPr>
          <p:grpSpPr>
            <a:xfrm>
              <a:off x="4778254" y="1424851"/>
              <a:ext cx="468816" cy="7120145"/>
              <a:chOff x="838200" y="152400"/>
              <a:chExt cx="318597" cy="4838699"/>
            </a:xfrm>
          </p:grpSpPr>
          <p:sp>
            <p:nvSpPr>
              <p:cNvPr id="25" name="Google Shape;25;p2"/>
              <p:cNvSpPr>
                <a:spLocks/>
              </p:cNvSpPr>
              <p:nvPr/>
            </p:nvSpPr>
            <p:spPr>
              <a:xfrm>
                <a:off x="842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26" name="Google Shape;26;p2"/>
              <p:cNvPicPr preferRelativeResize="0"/>
              <p:nvPr/>
            </p:nvPicPr>
            <p:blipFill>
              <a:blip r:embed="rId2"/>
              <a:stretch>
                <a:fillRect/>
              </a:stretch>
            </p:blipFill>
            <p:spPr>
              <a:xfrm>
                <a:off x="838200" y="152400"/>
                <a:ext cx="318597" cy="4838699"/>
              </a:xfrm>
              <a:prstGeom prst="rect">
                <a:avLst/>
              </a:prstGeom>
              <a:noFill/>
              <a:ln>
                <a:noFill/>
              </a:ln>
            </p:spPr>
          </p:pic>
        </p:grpSp>
        <p:grpSp>
          <p:nvGrpSpPr>
            <p:cNvPr id="27" name="Google Shape;27;p2"/>
            <p:cNvGrpSpPr/>
            <p:nvPr/>
          </p:nvGrpSpPr>
          <p:grpSpPr>
            <a:xfrm>
              <a:off x="5101474" y="1882051"/>
              <a:ext cx="468816" cy="7120145"/>
              <a:chOff x="990600" y="152400"/>
              <a:chExt cx="318597" cy="4838699"/>
            </a:xfrm>
          </p:grpSpPr>
          <p:sp>
            <p:nvSpPr>
              <p:cNvPr id="28" name="Google Shape;28;p2"/>
              <p:cNvSpPr>
                <a:spLocks/>
              </p:cNvSpPr>
              <p:nvPr/>
            </p:nvSpPr>
            <p:spPr>
              <a:xfrm>
                <a:off x="9949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29" name="Google Shape;29;p2"/>
              <p:cNvPicPr preferRelativeResize="0"/>
              <p:nvPr/>
            </p:nvPicPr>
            <p:blipFill>
              <a:blip r:embed="rId2"/>
              <a:stretch>
                <a:fillRect/>
              </a:stretch>
            </p:blipFill>
            <p:spPr>
              <a:xfrm>
                <a:off x="990600" y="152400"/>
                <a:ext cx="318597" cy="4838699"/>
              </a:xfrm>
              <a:prstGeom prst="rect">
                <a:avLst/>
              </a:prstGeom>
              <a:noFill/>
              <a:ln>
                <a:noFill/>
              </a:ln>
            </p:spPr>
          </p:pic>
        </p:grpSp>
        <p:grpSp>
          <p:nvGrpSpPr>
            <p:cNvPr id="30" name="Google Shape;30;p2"/>
            <p:cNvGrpSpPr/>
            <p:nvPr/>
          </p:nvGrpSpPr>
          <p:grpSpPr>
            <a:xfrm>
              <a:off x="5424695" y="1729651"/>
              <a:ext cx="468816" cy="7120145"/>
              <a:chOff x="3663063" y="152400"/>
              <a:chExt cx="318597" cy="4838699"/>
            </a:xfrm>
          </p:grpSpPr>
          <p:sp>
            <p:nvSpPr>
              <p:cNvPr id="31" name="Google Shape;31;p2"/>
              <p:cNvSpPr>
                <a:spLocks/>
              </p:cNvSpPr>
              <p:nvPr/>
            </p:nvSpPr>
            <p:spPr>
              <a:xfrm>
                <a:off x="3667406"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32" name="Google Shape;32;p2"/>
              <p:cNvPicPr preferRelativeResize="0"/>
              <p:nvPr/>
            </p:nvPicPr>
            <p:blipFill>
              <a:blip r:embed="rId2"/>
              <a:stretch>
                <a:fillRect/>
              </a:stretch>
            </p:blipFill>
            <p:spPr>
              <a:xfrm>
                <a:off x="3663063" y="152400"/>
                <a:ext cx="318597" cy="4838699"/>
              </a:xfrm>
              <a:prstGeom prst="rect">
                <a:avLst/>
              </a:prstGeom>
              <a:noFill/>
              <a:ln>
                <a:noFill/>
              </a:ln>
            </p:spPr>
          </p:pic>
        </p:grpSp>
        <p:grpSp>
          <p:nvGrpSpPr>
            <p:cNvPr id="33" name="Google Shape;33;p2"/>
            <p:cNvGrpSpPr/>
            <p:nvPr/>
          </p:nvGrpSpPr>
          <p:grpSpPr>
            <a:xfrm>
              <a:off x="5747916" y="2034451"/>
              <a:ext cx="468816" cy="7120145"/>
              <a:chOff x="1295400" y="152400"/>
              <a:chExt cx="318597" cy="4838699"/>
            </a:xfrm>
          </p:grpSpPr>
          <p:sp>
            <p:nvSpPr>
              <p:cNvPr id="34" name="Google Shape;34;p2"/>
              <p:cNvSpPr>
                <a:spLocks/>
              </p:cNvSpPr>
              <p:nvPr/>
            </p:nvSpPr>
            <p:spPr>
              <a:xfrm>
                <a:off x="1299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35" name="Google Shape;35;p2"/>
              <p:cNvPicPr preferRelativeResize="0"/>
              <p:nvPr/>
            </p:nvPicPr>
            <p:blipFill>
              <a:blip r:embed="rId2"/>
              <a:stretch>
                <a:fillRect/>
              </a:stretch>
            </p:blipFill>
            <p:spPr>
              <a:xfrm>
                <a:off x="1295400" y="152400"/>
                <a:ext cx="318597" cy="4838699"/>
              </a:xfrm>
              <a:prstGeom prst="rect">
                <a:avLst/>
              </a:prstGeom>
              <a:noFill/>
              <a:ln>
                <a:noFill/>
              </a:ln>
            </p:spPr>
          </p:pic>
        </p:grpSp>
        <p:grpSp>
          <p:nvGrpSpPr>
            <p:cNvPr id="36" name="Google Shape;36;p2"/>
            <p:cNvGrpSpPr/>
            <p:nvPr/>
          </p:nvGrpSpPr>
          <p:grpSpPr>
            <a:xfrm>
              <a:off x="6072553" y="1958251"/>
              <a:ext cx="468816" cy="7120145"/>
              <a:chOff x="1447800" y="152400"/>
              <a:chExt cx="318597" cy="4838699"/>
            </a:xfrm>
          </p:grpSpPr>
          <p:sp>
            <p:nvSpPr>
              <p:cNvPr id="37" name="Google Shape;37;p2"/>
              <p:cNvSpPr>
                <a:spLocks/>
              </p:cNvSpPr>
              <p:nvPr/>
            </p:nvSpPr>
            <p:spPr>
              <a:xfrm>
                <a:off x="1452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38" name="Google Shape;38;p2"/>
              <p:cNvPicPr preferRelativeResize="0"/>
              <p:nvPr/>
            </p:nvPicPr>
            <p:blipFill>
              <a:blip r:embed="rId2"/>
              <a:stretch>
                <a:fillRect/>
              </a:stretch>
            </p:blipFill>
            <p:spPr>
              <a:xfrm>
                <a:off x="1447800" y="152400"/>
                <a:ext cx="318597" cy="4838699"/>
              </a:xfrm>
              <a:prstGeom prst="rect">
                <a:avLst/>
              </a:prstGeom>
              <a:noFill/>
              <a:ln>
                <a:noFill/>
              </a:ln>
            </p:spPr>
          </p:pic>
        </p:grpSp>
        <p:grpSp>
          <p:nvGrpSpPr>
            <p:cNvPr id="39" name="Google Shape;39;p2"/>
            <p:cNvGrpSpPr/>
            <p:nvPr/>
          </p:nvGrpSpPr>
          <p:grpSpPr>
            <a:xfrm>
              <a:off x="6395774" y="1653451"/>
              <a:ext cx="468816" cy="7120145"/>
              <a:chOff x="1600200" y="152400"/>
              <a:chExt cx="318597" cy="4838699"/>
            </a:xfrm>
          </p:grpSpPr>
          <p:sp>
            <p:nvSpPr>
              <p:cNvPr id="40" name="Google Shape;40;p2"/>
              <p:cNvSpPr>
                <a:spLocks/>
              </p:cNvSpPr>
              <p:nvPr/>
            </p:nvSpPr>
            <p:spPr>
              <a:xfrm>
                <a:off x="1604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41" name="Google Shape;41;p2"/>
              <p:cNvPicPr preferRelativeResize="0"/>
              <p:nvPr/>
            </p:nvPicPr>
            <p:blipFill>
              <a:blip r:embed="rId2"/>
              <a:stretch>
                <a:fillRect/>
              </a:stretch>
            </p:blipFill>
            <p:spPr>
              <a:xfrm>
                <a:off x="1600200" y="152400"/>
                <a:ext cx="318597" cy="4838699"/>
              </a:xfrm>
              <a:prstGeom prst="rect">
                <a:avLst/>
              </a:prstGeom>
              <a:noFill/>
              <a:ln>
                <a:noFill/>
              </a:ln>
            </p:spPr>
          </p:pic>
        </p:grpSp>
        <p:grpSp>
          <p:nvGrpSpPr>
            <p:cNvPr id="42" name="Google Shape;42;p2"/>
            <p:cNvGrpSpPr/>
            <p:nvPr/>
          </p:nvGrpSpPr>
          <p:grpSpPr>
            <a:xfrm>
              <a:off x="6718994" y="1424851"/>
              <a:ext cx="468816" cy="7120145"/>
              <a:chOff x="533400" y="152400"/>
              <a:chExt cx="318597" cy="4838699"/>
            </a:xfrm>
          </p:grpSpPr>
          <p:sp>
            <p:nvSpPr>
              <p:cNvPr id="43" name="Google Shape;43;p2"/>
              <p:cNvSpPr>
                <a:spLocks/>
              </p:cNvSpPr>
              <p:nvPr/>
            </p:nvSpPr>
            <p:spPr>
              <a:xfrm>
                <a:off x="537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44" name="Google Shape;44;p2"/>
              <p:cNvPicPr preferRelativeResize="0"/>
              <p:nvPr/>
            </p:nvPicPr>
            <p:blipFill>
              <a:blip r:embed="rId2"/>
              <a:stretch>
                <a:fillRect/>
              </a:stretch>
            </p:blipFill>
            <p:spPr>
              <a:xfrm>
                <a:off x="533400" y="152400"/>
                <a:ext cx="318597" cy="4838699"/>
              </a:xfrm>
              <a:prstGeom prst="rect">
                <a:avLst/>
              </a:prstGeom>
              <a:noFill/>
              <a:ln>
                <a:noFill/>
              </a:ln>
            </p:spPr>
          </p:pic>
        </p:grpSp>
        <p:grpSp>
          <p:nvGrpSpPr>
            <p:cNvPr id="45" name="Google Shape;45;p2"/>
            <p:cNvGrpSpPr/>
            <p:nvPr/>
          </p:nvGrpSpPr>
          <p:grpSpPr>
            <a:xfrm>
              <a:off x="7042215" y="1501051"/>
              <a:ext cx="468816" cy="7120145"/>
              <a:chOff x="685800" y="152400"/>
              <a:chExt cx="318597" cy="4838699"/>
            </a:xfrm>
          </p:grpSpPr>
          <p:sp>
            <p:nvSpPr>
              <p:cNvPr id="46" name="Google Shape;46;p2"/>
              <p:cNvSpPr>
                <a:spLocks/>
              </p:cNvSpPr>
              <p:nvPr/>
            </p:nvSpPr>
            <p:spPr>
              <a:xfrm>
                <a:off x="690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47" name="Google Shape;47;p2"/>
              <p:cNvPicPr preferRelativeResize="0"/>
              <p:nvPr/>
            </p:nvPicPr>
            <p:blipFill>
              <a:blip r:embed="rId2"/>
              <a:stretch>
                <a:fillRect/>
              </a:stretch>
            </p:blipFill>
            <p:spPr>
              <a:xfrm>
                <a:off x="685800" y="152400"/>
                <a:ext cx="318597" cy="4838699"/>
              </a:xfrm>
              <a:prstGeom prst="rect">
                <a:avLst/>
              </a:prstGeom>
              <a:noFill/>
              <a:ln>
                <a:noFill/>
              </a:ln>
            </p:spPr>
          </p:pic>
        </p:grpSp>
        <p:grpSp>
          <p:nvGrpSpPr>
            <p:cNvPr id="48" name="Google Shape;48;p2"/>
            <p:cNvGrpSpPr/>
            <p:nvPr/>
          </p:nvGrpSpPr>
          <p:grpSpPr>
            <a:xfrm>
              <a:off x="7365436" y="1882051"/>
              <a:ext cx="468816" cy="7120145"/>
              <a:chOff x="838200" y="152400"/>
              <a:chExt cx="318597" cy="4838699"/>
            </a:xfrm>
          </p:grpSpPr>
          <p:sp>
            <p:nvSpPr>
              <p:cNvPr id="49" name="Google Shape;49;p2"/>
              <p:cNvSpPr>
                <a:spLocks/>
              </p:cNvSpPr>
              <p:nvPr/>
            </p:nvSpPr>
            <p:spPr>
              <a:xfrm>
                <a:off x="842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50" name="Google Shape;50;p2"/>
              <p:cNvPicPr preferRelativeResize="0"/>
              <p:nvPr/>
            </p:nvPicPr>
            <p:blipFill>
              <a:blip r:embed="rId2"/>
              <a:stretch>
                <a:fillRect/>
              </a:stretch>
            </p:blipFill>
            <p:spPr>
              <a:xfrm>
                <a:off x="838200" y="152400"/>
                <a:ext cx="318597" cy="4838699"/>
              </a:xfrm>
              <a:prstGeom prst="rect">
                <a:avLst/>
              </a:prstGeom>
              <a:noFill/>
              <a:ln>
                <a:noFill/>
              </a:ln>
            </p:spPr>
          </p:pic>
        </p:grpSp>
        <p:grpSp>
          <p:nvGrpSpPr>
            <p:cNvPr id="51" name="Google Shape;51;p2"/>
            <p:cNvGrpSpPr/>
            <p:nvPr/>
          </p:nvGrpSpPr>
          <p:grpSpPr>
            <a:xfrm>
              <a:off x="7688656" y="1424851"/>
              <a:ext cx="468816" cy="7120145"/>
              <a:chOff x="990600" y="152400"/>
              <a:chExt cx="318597" cy="4838699"/>
            </a:xfrm>
          </p:grpSpPr>
          <p:sp>
            <p:nvSpPr>
              <p:cNvPr id="52" name="Google Shape;52;p2"/>
              <p:cNvSpPr>
                <a:spLocks/>
              </p:cNvSpPr>
              <p:nvPr/>
            </p:nvSpPr>
            <p:spPr>
              <a:xfrm>
                <a:off x="9949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53" name="Google Shape;53;p2"/>
              <p:cNvPicPr preferRelativeResize="0"/>
              <p:nvPr/>
            </p:nvPicPr>
            <p:blipFill>
              <a:blip r:embed="rId2"/>
              <a:stretch>
                <a:fillRect/>
              </a:stretch>
            </p:blipFill>
            <p:spPr>
              <a:xfrm>
                <a:off x="990600" y="152400"/>
                <a:ext cx="318597" cy="4838699"/>
              </a:xfrm>
              <a:prstGeom prst="rect">
                <a:avLst/>
              </a:prstGeom>
              <a:noFill/>
              <a:ln>
                <a:noFill/>
              </a:ln>
            </p:spPr>
          </p:pic>
        </p:grpSp>
        <p:grpSp>
          <p:nvGrpSpPr>
            <p:cNvPr id="54" name="Google Shape;54;p2"/>
            <p:cNvGrpSpPr/>
            <p:nvPr/>
          </p:nvGrpSpPr>
          <p:grpSpPr>
            <a:xfrm>
              <a:off x="8011877" y="2186851"/>
              <a:ext cx="468816" cy="7120145"/>
              <a:chOff x="3663063" y="152400"/>
              <a:chExt cx="318597" cy="4838699"/>
            </a:xfrm>
          </p:grpSpPr>
          <p:sp>
            <p:nvSpPr>
              <p:cNvPr id="55" name="Google Shape;55;p2"/>
              <p:cNvSpPr>
                <a:spLocks/>
              </p:cNvSpPr>
              <p:nvPr/>
            </p:nvSpPr>
            <p:spPr>
              <a:xfrm>
                <a:off x="3667406"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56" name="Google Shape;56;p2"/>
              <p:cNvPicPr preferRelativeResize="0"/>
              <p:nvPr/>
            </p:nvPicPr>
            <p:blipFill>
              <a:blip r:embed="rId2"/>
              <a:stretch>
                <a:fillRect/>
              </a:stretch>
            </p:blipFill>
            <p:spPr>
              <a:xfrm>
                <a:off x="3663063" y="152400"/>
                <a:ext cx="318597" cy="4838699"/>
              </a:xfrm>
              <a:prstGeom prst="rect">
                <a:avLst/>
              </a:prstGeom>
              <a:noFill/>
              <a:ln>
                <a:noFill/>
              </a:ln>
            </p:spPr>
          </p:pic>
        </p:grpSp>
        <p:grpSp>
          <p:nvGrpSpPr>
            <p:cNvPr id="57" name="Google Shape;57;p2"/>
            <p:cNvGrpSpPr/>
            <p:nvPr/>
          </p:nvGrpSpPr>
          <p:grpSpPr>
            <a:xfrm>
              <a:off x="8335098" y="1805851"/>
              <a:ext cx="468816" cy="7120145"/>
              <a:chOff x="1295400" y="152400"/>
              <a:chExt cx="318597" cy="4838699"/>
            </a:xfrm>
          </p:grpSpPr>
          <p:sp>
            <p:nvSpPr>
              <p:cNvPr id="58" name="Google Shape;58;p2"/>
              <p:cNvSpPr>
                <a:spLocks/>
              </p:cNvSpPr>
              <p:nvPr/>
            </p:nvSpPr>
            <p:spPr>
              <a:xfrm>
                <a:off x="1299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59" name="Google Shape;59;p2"/>
              <p:cNvPicPr preferRelativeResize="0"/>
              <p:nvPr/>
            </p:nvPicPr>
            <p:blipFill>
              <a:blip r:embed="rId2"/>
              <a:stretch>
                <a:fillRect/>
              </a:stretch>
            </p:blipFill>
            <p:spPr>
              <a:xfrm>
                <a:off x="1295400" y="152400"/>
                <a:ext cx="318597" cy="4838699"/>
              </a:xfrm>
              <a:prstGeom prst="rect">
                <a:avLst/>
              </a:prstGeom>
              <a:noFill/>
              <a:ln>
                <a:noFill/>
              </a:ln>
            </p:spPr>
          </p:pic>
        </p:gr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TITLE_1">
    <p:spTree>
      <p:nvGrpSpPr>
        <p:cNvPr id="1" name="Shape 60"/>
        <p:cNvGrpSpPr/>
        <p:nvPr/>
      </p:nvGrpSpPr>
      <p:grpSpPr>
        <a:xfrm>
          <a:off x="0" y="0"/>
          <a:ext cx="0" cy="0"/>
          <a:chOff x="0" y="0"/>
          <a:chExt cx="0" cy="0"/>
        </a:xfrm>
      </p:grpSpPr>
      <p:sp>
        <p:nvSpPr>
          <p:cNvPr id="61" name="Google Shape;61;p3"/>
          <p:cNvSpPr txBox="1">
            <a:spLocks noGrp="1"/>
          </p:cNvSpPr>
          <p:nvPr>
            <p:ph type="ctrTitle"/>
          </p:nvPr>
        </p:nvSpPr>
        <p:spPr>
          <a:xfrm>
            <a:off x="752800" y="440350"/>
            <a:ext cx="7485900" cy="1159800"/>
          </a:xfrm>
          <a:prstGeom prst="rect">
            <a:avLst/>
          </a:prstGeom>
        </p:spPr>
        <p:txBody>
          <a:bodyPr spcFirstLastPara="1" wrap="square" lIns="0" tIns="0" rIns="0" bIns="0" anchor="b" anchorCtr="0">
            <a:noAutofit/>
          </a:bodyPr>
          <a:lstStyle>
            <a:lvl1pPr lvl="0" rtl="0">
              <a:spcBef>
                <a:spcPts val="0"/>
              </a:spcBef>
              <a:spcAft>
                <a:spcPts val="0"/>
              </a:spcAft>
              <a:buSzPts val="4600"/>
              <a:buNone/>
              <a:defRPr sz="4600">
                <a:uFillTx/>
              </a:defRPr>
            </a:lvl1pPr>
            <a:lvl2pPr lvl="1" rtl="0">
              <a:spcBef>
                <a:spcPts val="0"/>
              </a:spcBef>
              <a:spcAft>
                <a:spcPts val="0"/>
              </a:spcAft>
              <a:buSzPts val="4600"/>
              <a:buNone/>
              <a:defRPr sz="4600">
                <a:uFillTx/>
              </a:defRPr>
            </a:lvl2pPr>
            <a:lvl3pPr lvl="2" rtl="0">
              <a:spcBef>
                <a:spcPts val="0"/>
              </a:spcBef>
              <a:spcAft>
                <a:spcPts val="0"/>
              </a:spcAft>
              <a:buSzPts val="4600"/>
              <a:buNone/>
              <a:defRPr sz="4600">
                <a:uFillTx/>
              </a:defRPr>
            </a:lvl3pPr>
            <a:lvl4pPr lvl="3" rtl="0">
              <a:spcBef>
                <a:spcPts val="0"/>
              </a:spcBef>
              <a:spcAft>
                <a:spcPts val="0"/>
              </a:spcAft>
              <a:buSzPts val="4600"/>
              <a:buNone/>
              <a:defRPr sz="4600">
                <a:uFillTx/>
              </a:defRPr>
            </a:lvl4pPr>
            <a:lvl5pPr lvl="4" rtl="0">
              <a:spcBef>
                <a:spcPts val="0"/>
              </a:spcBef>
              <a:spcAft>
                <a:spcPts val="0"/>
              </a:spcAft>
              <a:buSzPts val="4600"/>
              <a:buNone/>
              <a:defRPr sz="4600">
                <a:uFillTx/>
              </a:defRPr>
            </a:lvl5pPr>
            <a:lvl6pPr lvl="5" rtl="0">
              <a:spcBef>
                <a:spcPts val="0"/>
              </a:spcBef>
              <a:spcAft>
                <a:spcPts val="0"/>
              </a:spcAft>
              <a:buSzPts val="4600"/>
              <a:buNone/>
              <a:defRPr sz="4600">
                <a:uFillTx/>
              </a:defRPr>
            </a:lvl6pPr>
            <a:lvl7pPr lvl="6" rtl="0">
              <a:spcBef>
                <a:spcPts val="0"/>
              </a:spcBef>
              <a:spcAft>
                <a:spcPts val="0"/>
              </a:spcAft>
              <a:buSzPts val="4600"/>
              <a:buNone/>
              <a:defRPr sz="4600">
                <a:uFillTx/>
              </a:defRPr>
            </a:lvl7pPr>
            <a:lvl8pPr lvl="7" rtl="0">
              <a:spcBef>
                <a:spcPts val="0"/>
              </a:spcBef>
              <a:spcAft>
                <a:spcPts val="0"/>
              </a:spcAft>
              <a:buSzPts val="4600"/>
              <a:buNone/>
              <a:defRPr sz="4600">
                <a:uFillTx/>
              </a:defRPr>
            </a:lvl8pPr>
            <a:lvl9pPr lvl="8" rtl="0">
              <a:spcBef>
                <a:spcPts val="0"/>
              </a:spcBef>
              <a:spcAft>
                <a:spcPts val="0"/>
              </a:spcAft>
              <a:buSzPts val="4600"/>
              <a:buNone/>
              <a:defRPr sz="4600">
                <a:uFillTx/>
              </a:defRPr>
            </a:lvl9pPr>
          </a:lstStyle>
          <a:p>
            <a:endParaRPr>
              <a:uFillTx/>
            </a:endParaRPr>
          </a:p>
        </p:txBody>
      </p:sp>
      <p:sp>
        <p:nvSpPr>
          <p:cNvPr id="62" name="Google Shape;62;p3"/>
          <p:cNvSpPr txBox="1">
            <a:spLocks noGrp="1"/>
          </p:cNvSpPr>
          <p:nvPr>
            <p:ph type="subTitle" idx="1"/>
          </p:nvPr>
        </p:nvSpPr>
        <p:spPr>
          <a:xfrm>
            <a:off x="752800" y="1697054"/>
            <a:ext cx="7485900" cy="784800"/>
          </a:xfrm>
          <a:prstGeom prst="rect">
            <a:avLst/>
          </a:prstGeom>
        </p:spPr>
        <p:txBody>
          <a:bodyPr spcFirstLastPara="1" wrap="square" lIns="0" tIns="0" rIns="0" bIns="0" anchor="t" anchorCtr="0">
            <a:noAutofit/>
          </a:bodyPr>
          <a:lstStyle>
            <a:lvl1pPr lvl="0" rtl="0">
              <a:spcBef>
                <a:spcPts val="0"/>
              </a:spcBef>
              <a:spcAft>
                <a:spcPts val="0"/>
              </a:spcAft>
              <a:buSzPts val="1400"/>
              <a:buNone/>
              <a:defRPr>
                <a:solidFill>
                  <a:schemeClr val="accent5"/>
                </a:solidFill>
                <a:uFillTx/>
              </a:defRPr>
            </a:lvl1pPr>
            <a:lvl2pPr lvl="1" rtl="0">
              <a:spcBef>
                <a:spcPts val="1000"/>
              </a:spcBef>
              <a:spcAft>
                <a:spcPts val="0"/>
              </a:spcAft>
              <a:buSzPts val="3000"/>
              <a:buNone/>
              <a:defRPr sz="3000">
                <a:solidFill>
                  <a:schemeClr val="accent5"/>
                </a:solidFill>
                <a:uFillTx/>
              </a:defRPr>
            </a:lvl2pPr>
            <a:lvl3pPr lvl="2" rtl="0">
              <a:spcBef>
                <a:spcPts val="1000"/>
              </a:spcBef>
              <a:spcAft>
                <a:spcPts val="0"/>
              </a:spcAft>
              <a:buSzPts val="3000"/>
              <a:buNone/>
              <a:defRPr sz="3000">
                <a:solidFill>
                  <a:schemeClr val="accent5"/>
                </a:solidFill>
                <a:uFillTx/>
              </a:defRPr>
            </a:lvl3pPr>
            <a:lvl4pPr lvl="3" rtl="0">
              <a:spcBef>
                <a:spcPts val="1000"/>
              </a:spcBef>
              <a:spcAft>
                <a:spcPts val="0"/>
              </a:spcAft>
              <a:buClr>
                <a:schemeClr val="accent5"/>
              </a:buClr>
              <a:buSzPts val="3000"/>
              <a:buNone/>
              <a:defRPr sz="3000">
                <a:solidFill>
                  <a:schemeClr val="accent5"/>
                </a:solidFill>
                <a:uFillTx/>
              </a:defRPr>
            </a:lvl4pPr>
            <a:lvl5pPr lvl="4" rtl="0">
              <a:spcBef>
                <a:spcPts val="1000"/>
              </a:spcBef>
              <a:spcAft>
                <a:spcPts val="0"/>
              </a:spcAft>
              <a:buClr>
                <a:schemeClr val="accent5"/>
              </a:buClr>
              <a:buSzPts val="3000"/>
              <a:buNone/>
              <a:defRPr sz="3000">
                <a:solidFill>
                  <a:schemeClr val="accent5"/>
                </a:solidFill>
                <a:uFillTx/>
              </a:defRPr>
            </a:lvl5pPr>
            <a:lvl6pPr lvl="5" rtl="0">
              <a:spcBef>
                <a:spcPts val="1000"/>
              </a:spcBef>
              <a:spcAft>
                <a:spcPts val="0"/>
              </a:spcAft>
              <a:buClr>
                <a:schemeClr val="accent5"/>
              </a:buClr>
              <a:buSzPts val="3000"/>
              <a:buNone/>
              <a:defRPr sz="3000">
                <a:solidFill>
                  <a:schemeClr val="accent5"/>
                </a:solidFill>
                <a:uFillTx/>
              </a:defRPr>
            </a:lvl6pPr>
            <a:lvl7pPr lvl="6" rtl="0">
              <a:spcBef>
                <a:spcPts val="1000"/>
              </a:spcBef>
              <a:spcAft>
                <a:spcPts val="0"/>
              </a:spcAft>
              <a:buClr>
                <a:schemeClr val="accent5"/>
              </a:buClr>
              <a:buSzPts val="3000"/>
              <a:buNone/>
              <a:defRPr sz="3000">
                <a:solidFill>
                  <a:schemeClr val="accent5"/>
                </a:solidFill>
                <a:uFillTx/>
              </a:defRPr>
            </a:lvl7pPr>
            <a:lvl8pPr lvl="7" rtl="0">
              <a:spcBef>
                <a:spcPts val="1000"/>
              </a:spcBef>
              <a:spcAft>
                <a:spcPts val="0"/>
              </a:spcAft>
              <a:buClr>
                <a:schemeClr val="accent5"/>
              </a:buClr>
              <a:buSzPts val="3000"/>
              <a:buNone/>
              <a:defRPr sz="3000">
                <a:solidFill>
                  <a:schemeClr val="accent5"/>
                </a:solidFill>
                <a:uFillTx/>
              </a:defRPr>
            </a:lvl8pPr>
            <a:lvl9pPr lvl="8" rtl="0">
              <a:spcBef>
                <a:spcPts val="1000"/>
              </a:spcBef>
              <a:spcAft>
                <a:spcPts val="1000"/>
              </a:spcAft>
              <a:buClr>
                <a:schemeClr val="accent5"/>
              </a:buClr>
              <a:buSzPts val="3000"/>
              <a:buNone/>
              <a:defRPr sz="3000">
                <a:solidFill>
                  <a:schemeClr val="accent5"/>
                </a:solidFill>
                <a:uFillTx/>
              </a:defRPr>
            </a:lvl9pPr>
          </a:lstStyle>
          <a:p>
            <a:endParaRPr>
              <a:uFillTx/>
            </a:endParaRPr>
          </a:p>
        </p:txBody>
      </p:sp>
      <p:grpSp>
        <p:nvGrpSpPr>
          <p:cNvPr id="63" name="Google Shape;63;p3"/>
          <p:cNvGrpSpPr/>
          <p:nvPr/>
        </p:nvGrpSpPr>
        <p:grpSpPr>
          <a:xfrm>
            <a:off x="3409171" y="2429676"/>
            <a:ext cx="5318543" cy="7882145"/>
            <a:chOff x="3485371" y="1424851"/>
            <a:chExt cx="5318543" cy="7882145"/>
          </a:xfrm>
        </p:grpSpPr>
        <p:grpSp>
          <p:nvGrpSpPr>
            <p:cNvPr id="64" name="Google Shape;64;p3"/>
            <p:cNvGrpSpPr/>
            <p:nvPr/>
          </p:nvGrpSpPr>
          <p:grpSpPr>
            <a:xfrm>
              <a:off x="3485371" y="1958251"/>
              <a:ext cx="468816" cy="7120145"/>
              <a:chOff x="1447800" y="152400"/>
              <a:chExt cx="318597" cy="4838699"/>
            </a:xfrm>
          </p:grpSpPr>
          <p:sp>
            <p:nvSpPr>
              <p:cNvPr id="65" name="Google Shape;65;p3"/>
              <p:cNvSpPr>
                <a:spLocks/>
              </p:cNvSpPr>
              <p:nvPr/>
            </p:nvSpPr>
            <p:spPr>
              <a:xfrm>
                <a:off x="1452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66" name="Google Shape;66;p3"/>
              <p:cNvPicPr preferRelativeResize="0"/>
              <p:nvPr/>
            </p:nvPicPr>
            <p:blipFill>
              <a:blip r:embed="rId2"/>
              <a:stretch>
                <a:fillRect/>
              </a:stretch>
            </p:blipFill>
            <p:spPr>
              <a:xfrm>
                <a:off x="1447800" y="152400"/>
                <a:ext cx="318597" cy="4838699"/>
              </a:xfrm>
              <a:prstGeom prst="rect">
                <a:avLst/>
              </a:prstGeom>
              <a:noFill/>
              <a:ln>
                <a:noFill/>
              </a:ln>
            </p:spPr>
          </p:pic>
        </p:grpSp>
        <p:grpSp>
          <p:nvGrpSpPr>
            <p:cNvPr id="67" name="Google Shape;67;p3"/>
            <p:cNvGrpSpPr/>
            <p:nvPr/>
          </p:nvGrpSpPr>
          <p:grpSpPr>
            <a:xfrm>
              <a:off x="3808592" y="1577251"/>
              <a:ext cx="468816" cy="7120145"/>
              <a:chOff x="1600200" y="152400"/>
              <a:chExt cx="318597" cy="4838699"/>
            </a:xfrm>
          </p:grpSpPr>
          <p:sp>
            <p:nvSpPr>
              <p:cNvPr id="68" name="Google Shape;68;p3"/>
              <p:cNvSpPr>
                <a:spLocks/>
              </p:cNvSpPr>
              <p:nvPr/>
            </p:nvSpPr>
            <p:spPr>
              <a:xfrm>
                <a:off x="1604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69" name="Google Shape;69;p3"/>
              <p:cNvPicPr preferRelativeResize="0"/>
              <p:nvPr/>
            </p:nvPicPr>
            <p:blipFill>
              <a:blip r:embed="rId2"/>
              <a:stretch>
                <a:fillRect/>
              </a:stretch>
            </p:blipFill>
            <p:spPr>
              <a:xfrm>
                <a:off x="1600200" y="152400"/>
                <a:ext cx="318597" cy="4838699"/>
              </a:xfrm>
              <a:prstGeom prst="rect">
                <a:avLst/>
              </a:prstGeom>
              <a:noFill/>
              <a:ln>
                <a:noFill/>
              </a:ln>
            </p:spPr>
          </p:pic>
        </p:grpSp>
        <p:grpSp>
          <p:nvGrpSpPr>
            <p:cNvPr id="70" name="Google Shape;70;p3"/>
            <p:cNvGrpSpPr/>
            <p:nvPr/>
          </p:nvGrpSpPr>
          <p:grpSpPr>
            <a:xfrm>
              <a:off x="4131812" y="2186851"/>
              <a:ext cx="468816" cy="7120145"/>
              <a:chOff x="533400" y="152400"/>
              <a:chExt cx="318597" cy="4838699"/>
            </a:xfrm>
          </p:grpSpPr>
          <p:sp>
            <p:nvSpPr>
              <p:cNvPr id="71" name="Google Shape;71;p3"/>
              <p:cNvSpPr>
                <a:spLocks/>
              </p:cNvSpPr>
              <p:nvPr/>
            </p:nvSpPr>
            <p:spPr>
              <a:xfrm>
                <a:off x="537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72" name="Google Shape;72;p3"/>
              <p:cNvPicPr preferRelativeResize="0"/>
              <p:nvPr/>
            </p:nvPicPr>
            <p:blipFill>
              <a:blip r:embed="rId2"/>
              <a:stretch>
                <a:fillRect/>
              </a:stretch>
            </p:blipFill>
            <p:spPr>
              <a:xfrm>
                <a:off x="533400" y="152400"/>
                <a:ext cx="318597" cy="4838699"/>
              </a:xfrm>
              <a:prstGeom prst="rect">
                <a:avLst/>
              </a:prstGeom>
              <a:noFill/>
              <a:ln>
                <a:noFill/>
              </a:ln>
            </p:spPr>
          </p:pic>
        </p:grpSp>
        <p:grpSp>
          <p:nvGrpSpPr>
            <p:cNvPr id="73" name="Google Shape;73;p3"/>
            <p:cNvGrpSpPr/>
            <p:nvPr/>
          </p:nvGrpSpPr>
          <p:grpSpPr>
            <a:xfrm>
              <a:off x="4455033" y="1729651"/>
              <a:ext cx="468816" cy="7120145"/>
              <a:chOff x="685800" y="152400"/>
              <a:chExt cx="318597" cy="4838699"/>
            </a:xfrm>
          </p:grpSpPr>
          <p:sp>
            <p:nvSpPr>
              <p:cNvPr id="74" name="Google Shape;74;p3"/>
              <p:cNvSpPr>
                <a:spLocks/>
              </p:cNvSpPr>
              <p:nvPr/>
            </p:nvSpPr>
            <p:spPr>
              <a:xfrm>
                <a:off x="690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75" name="Google Shape;75;p3"/>
              <p:cNvPicPr preferRelativeResize="0"/>
              <p:nvPr/>
            </p:nvPicPr>
            <p:blipFill>
              <a:blip r:embed="rId2"/>
              <a:stretch>
                <a:fillRect/>
              </a:stretch>
            </p:blipFill>
            <p:spPr>
              <a:xfrm>
                <a:off x="685800" y="152400"/>
                <a:ext cx="318597" cy="4838699"/>
              </a:xfrm>
              <a:prstGeom prst="rect">
                <a:avLst/>
              </a:prstGeom>
              <a:noFill/>
              <a:ln>
                <a:noFill/>
              </a:ln>
            </p:spPr>
          </p:pic>
        </p:grpSp>
        <p:grpSp>
          <p:nvGrpSpPr>
            <p:cNvPr id="76" name="Google Shape;76;p3"/>
            <p:cNvGrpSpPr/>
            <p:nvPr/>
          </p:nvGrpSpPr>
          <p:grpSpPr>
            <a:xfrm>
              <a:off x="4778254" y="1424851"/>
              <a:ext cx="468816" cy="7120145"/>
              <a:chOff x="838200" y="152400"/>
              <a:chExt cx="318597" cy="4838699"/>
            </a:xfrm>
          </p:grpSpPr>
          <p:sp>
            <p:nvSpPr>
              <p:cNvPr id="77" name="Google Shape;77;p3"/>
              <p:cNvSpPr>
                <a:spLocks/>
              </p:cNvSpPr>
              <p:nvPr/>
            </p:nvSpPr>
            <p:spPr>
              <a:xfrm>
                <a:off x="842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78" name="Google Shape;78;p3"/>
              <p:cNvPicPr preferRelativeResize="0"/>
              <p:nvPr/>
            </p:nvPicPr>
            <p:blipFill>
              <a:blip r:embed="rId2"/>
              <a:stretch>
                <a:fillRect/>
              </a:stretch>
            </p:blipFill>
            <p:spPr>
              <a:xfrm>
                <a:off x="838200" y="152400"/>
                <a:ext cx="318597" cy="4838699"/>
              </a:xfrm>
              <a:prstGeom prst="rect">
                <a:avLst/>
              </a:prstGeom>
              <a:noFill/>
              <a:ln>
                <a:noFill/>
              </a:ln>
            </p:spPr>
          </p:pic>
        </p:grpSp>
        <p:grpSp>
          <p:nvGrpSpPr>
            <p:cNvPr id="79" name="Google Shape;79;p3"/>
            <p:cNvGrpSpPr/>
            <p:nvPr/>
          </p:nvGrpSpPr>
          <p:grpSpPr>
            <a:xfrm>
              <a:off x="5101474" y="1882051"/>
              <a:ext cx="468816" cy="7120145"/>
              <a:chOff x="990600" y="152400"/>
              <a:chExt cx="318597" cy="4838699"/>
            </a:xfrm>
          </p:grpSpPr>
          <p:sp>
            <p:nvSpPr>
              <p:cNvPr id="80" name="Google Shape;80;p3"/>
              <p:cNvSpPr>
                <a:spLocks/>
              </p:cNvSpPr>
              <p:nvPr/>
            </p:nvSpPr>
            <p:spPr>
              <a:xfrm>
                <a:off x="9949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81" name="Google Shape;81;p3"/>
              <p:cNvPicPr preferRelativeResize="0"/>
              <p:nvPr/>
            </p:nvPicPr>
            <p:blipFill>
              <a:blip r:embed="rId2"/>
              <a:stretch>
                <a:fillRect/>
              </a:stretch>
            </p:blipFill>
            <p:spPr>
              <a:xfrm>
                <a:off x="990600" y="152400"/>
                <a:ext cx="318597" cy="4838699"/>
              </a:xfrm>
              <a:prstGeom prst="rect">
                <a:avLst/>
              </a:prstGeom>
              <a:noFill/>
              <a:ln>
                <a:noFill/>
              </a:ln>
            </p:spPr>
          </p:pic>
        </p:grpSp>
        <p:grpSp>
          <p:nvGrpSpPr>
            <p:cNvPr id="82" name="Google Shape;82;p3"/>
            <p:cNvGrpSpPr/>
            <p:nvPr/>
          </p:nvGrpSpPr>
          <p:grpSpPr>
            <a:xfrm>
              <a:off x="5424695" y="1729651"/>
              <a:ext cx="468816" cy="7120145"/>
              <a:chOff x="3663063" y="152400"/>
              <a:chExt cx="318597" cy="4838699"/>
            </a:xfrm>
          </p:grpSpPr>
          <p:sp>
            <p:nvSpPr>
              <p:cNvPr id="83" name="Google Shape;83;p3"/>
              <p:cNvSpPr>
                <a:spLocks/>
              </p:cNvSpPr>
              <p:nvPr/>
            </p:nvSpPr>
            <p:spPr>
              <a:xfrm>
                <a:off x="3667406"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84" name="Google Shape;84;p3"/>
              <p:cNvPicPr preferRelativeResize="0"/>
              <p:nvPr/>
            </p:nvPicPr>
            <p:blipFill>
              <a:blip r:embed="rId2"/>
              <a:stretch>
                <a:fillRect/>
              </a:stretch>
            </p:blipFill>
            <p:spPr>
              <a:xfrm>
                <a:off x="3663063" y="152400"/>
                <a:ext cx="318597" cy="4838699"/>
              </a:xfrm>
              <a:prstGeom prst="rect">
                <a:avLst/>
              </a:prstGeom>
              <a:noFill/>
              <a:ln>
                <a:noFill/>
              </a:ln>
            </p:spPr>
          </p:pic>
        </p:grpSp>
        <p:grpSp>
          <p:nvGrpSpPr>
            <p:cNvPr id="85" name="Google Shape;85;p3"/>
            <p:cNvGrpSpPr/>
            <p:nvPr/>
          </p:nvGrpSpPr>
          <p:grpSpPr>
            <a:xfrm>
              <a:off x="5747916" y="2034451"/>
              <a:ext cx="468816" cy="7120145"/>
              <a:chOff x="1295400" y="152400"/>
              <a:chExt cx="318597" cy="4838699"/>
            </a:xfrm>
          </p:grpSpPr>
          <p:sp>
            <p:nvSpPr>
              <p:cNvPr id="86" name="Google Shape;86;p3"/>
              <p:cNvSpPr>
                <a:spLocks/>
              </p:cNvSpPr>
              <p:nvPr/>
            </p:nvSpPr>
            <p:spPr>
              <a:xfrm>
                <a:off x="1299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87" name="Google Shape;87;p3"/>
              <p:cNvPicPr preferRelativeResize="0"/>
              <p:nvPr/>
            </p:nvPicPr>
            <p:blipFill>
              <a:blip r:embed="rId2"/>
              <a:stretch>
                <a:fillRect/>
              </a:stretch>
            </p:blipFill>
            <p:spPr>
              <a:xfrm>
                <a:off x="1295400" y="152400"/>
                <a:ext cx="318597" cy="4838699"/>
              </a:xfrm>
              <a:prstGeom prst="rect">
                <a:avLst/>
              </a:prstGeom>
              <a:noFill/>
              <a:ln>
                <a:noFill/>
              </a:ln>
            </p:spPr>
          </p:pic>
        </p:grpSp>
        <p:grpSp>
          <p:nvGrpSpPr>
            <p:cNvPr id="88" name="Google Shape;88;p3"/>
            <p:cNvGrpSpPr/>
            <p:nvPr/>
          </p:nvGrpSpPr>
          <p:grpSpPr>
            <a:xfrm>
              <a:off x="6072553" y="1958251"/>
              <a:ext cx="468816" cy="7120145"/>
              <a:chOff x="1447800" y="152400"/>
              <a:chExt cx="318597" cy="4838699"/>
            </a:xfrm>
          </p:grpSpPr>
          <p:sp>
            <p:nvSpPr>
              <p:cNvPr id="89" name="Google Shape;89;p3"/>
              <p:cNvSpPr>
                <a:spLocks/>
              </p:cNvSpPr>
              <p:nvPr/>
            </p:nvSpPr>
            <p:spPr>
              <a:xfrm>
                <a:off x="1452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90" name="Google Shape;90;p3"/>
              <p:cNvPicPr preferRelativeResize="0"/>
              <p:nvPr/>
            </p:nvPicPr>
            <p:blipFill>
              <a:blip r:embed="rId2"/>
              <a:stretch>
                <a:fillRect/>
              </a:stretch>
            </p:blipFill>
            <p:spPr>
              <a:xfrm>
                <a:off x="1447800" y="152400"/>
                <a:ext cx="318597" cy="4838699"/>
              </a:xfrm>
              <a:prstGeom prst="rect">
                <a:avLst/>
              </a:prstGeom>
              <a:noFill/>
              <a:ln>
                <a:noFill/>
              </a:ln>
            </p:spPr>
          </p:pic>
        </p:grpSp>
        <p:grpSp>
          <p:nvGrpSpPr>
            <p:cNvPr id="91" name="Google Shape;91;p3"/>
            <p:cNvGrpSpPr/>
            <p:nvPr/>
          </p:nvGrpSpPr>
          <p:grpSpPr>
            <a:xfrm>
              <a:off x="6395774" y="1653451"/>
              <a:ext cx="468816" cy="7120145"/>
              <a:chOff x="1600200" y="152400"/>
              <a:chExt cx="318597" cy="4838699"/>
            </a:xfrm>
          </p:grpSpPr>
          <p:sp>
            <p:nvSpPr>
              <p:cNvPr id="92" name="Google Shape;92;p3"/>
              <p:cNvSpPr>
                <a:spLocks/>
              </p:cNvSpPr>
              <p:nvPr/>
            </p:nvSpPr>
            <p:spPr>
              <a:xfrm>
                <a:off x="1604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93" name="Google Shape;93;p3"/>
              <p:cNvPicPr preferRelativeResize="0"/>
              <p:nvPr/>
            </p:nvPicPr>
            <p:blipFill>
              <a:blip r:embed="rId2"/>
              <a:stretch>
                <a:fillRect/>
              </a:stretch>
            </p:blipFill>
            <p:spPr>
              <a:xfrm>
                <a:off x="1600200" y="152400"/>
                <a:ext cx="318597" cy="4838699"/>
              </a:xfrm>
              <a:prstGeom prst="rect">
                <a:avLst/>
              </a:prstGeom>
              <a:noFill/>
              <a:ln>
                <a:noFill/>
              </a:ln>
            </p:spPr>
          </p:pic>
        </p:grpSp>
        <p:grpSp>
          <p:nvGrpSpPr>
            <p:cNvPr id="94" name="Google Shape;94;p3"/>
            <p:cNvGrpSpPr/>
            <p:nvPr/>
          </p:nvGrpSpPr>
          <p:grpSpPr>
            <a:xfrm>
              <a:off x="6718994" y="1424851"/>
              <a:ext cx="468816" cy="7120145"/>
              <a:chOff x="533400" y="152400"/>
              <a:chExt cx="318597" cy="4838699"/>
            </a:xfrm>
          </p:grpSpPr>
          <p:sp>
            <p:nvSpPr>
              <p:cNvPr id="95" name="Google Shape;95;p3"/>
              <p:cNvSpPr>
                <a:spLocks/>
              </p:cNvSpPr>
              <p:nvPr/>
            </p:nvSpPr>
            <p:spPr>
              <a:xfrm>
                <a:off x="537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96" name="Google Shape;96;p3"/>
              <p:cNvPicPr preferRelativeResize="0"/>
              <p:nvPr/>
            </p:nvPicPr>
            <p:blipFill>
              <a:blip r:embed="rId2"/>
              <a:stretch>
                <a:fillRect/>
              </a:stretch>
            </p:blipFill>
            <p:spPr>
              <a:xfrm>
                <a:off x="533400" y="152400"/>
                <a:ext cx="318597" cy="4838699"/>
              </a:xfrm>
              <a:prstGeom prst="rect">
                <a:avLst/>
              </a:prstGeom>
              <a:noFill/>
              <a:ln>
                <a:noFill/>
              </a:ln>
            </p:spPr>
          </p:pic>
        </p:grpSp>
        <p:grpSp>
          <p:nvGrpSpPr>
            <p:cNvPr id="97" name="Google Shape;97;p3"/>
            <p:cNvGrpSpPr/>
            <p:nvPr/>
          </p:nvGrpSpPr>
          <p:grpSpPr>
            <a:xfrm>
              <a:off x="7042215" y="1501051"/>
              <a:ext cx="468816" cy="7120145"/>
              <a:chOff x="685800" y="152400"/>
              <a:chExt cx="318597" cy="4838699"/>
            </a:xfrm>
          </p:grpSpPr>
          <p:sp>
            <p:nvSpPr>
              <p:cNvPr id="98" name="Google Shape;98;p3"/>
              <p:cNvSpPr>
                <a:spLocks/>
              </p:cNvSpPr>
              <p:nvPr/>
            </p:nvSpPr>
            <p:spPr>
              <a:xfrm>
                <a:off x="690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99" name="Google Shape;99;p3"/>
              <p:cNvPicPr preferRelativeResize="0"/>
              <p:nvPr/>
            </p:nvPicPr>
            <p:blipFill>
              <a:blip r:embed="rId2"/>
              <a:stretch>
                <a:fillRect/>
              </a:stretch>
            </p:blipFill>
            <p:spPr>
              <a:xfrm>
                <a:off x="685800" y="152400"/>
                <a:ext cx="318597" cy="4838699"/>
              </a:xfrm>
              <a:prstGeom prst="rect">
                <a:avLst/>
              </a:prstGeom>
              <a:noFill/>
              <a:ln>
                <a:noFill/>
              </a:ln>
            </p:spPr>
          </p:pic>
        </p:grpSp>
        <p:grpSp>
          <p:nvGrpSpPr>
            <p:cNvPr id="100" name="Google Shape;100;p3"/>
            <p:cNvGrpSpPr/>
            <p:nvPr/>
          </p:nvGrpSpPr>
          <p:grpSpPr>
            <a:xfrm>
              <a:off x="7365436" y="1882051"/>
              <a:ext cx="468816" cy="7120145"/>
              <a:chOff x="838200" y="152400"/>
              <a:chExt cx="318597" cy="4838699"/>
            </a:xfrm>
          </p:grpSpPr>
          <p:sp>
            <p:nvSpPr>
              <p:cNvPr id="101" name="Google Shape;101;p3"/>
              <p:cNvSpPr>
                <a:spLocks/>
              </p:cNvSpPr>
              <p:nvPr/>
            </p:nvSpPr>
            <p:spPr>
              <a:xfrm>
                <a:off x="842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102" name="Google Shape;102;p3"/>
              <p:cNvPicPr preferRelativeResize="0"/>
              <p:nvPr/>
            </p:nvPicPr>
            <p:blipFill>
              <a:blip r:embed="rId2"/>
              <a:stretch>
                <a:fillRect/>
              </a:stretch>
            </p:blipFill>
            <p:spPr>
              <a:xfrm>
                <a:off x="838200" y="152400"/>
                <a:ext cx="318597" cy="4838699"/>
              </a:xfrm>
              <a:prstGeom prst="rect">
                <a:avLst/>
              </a:prstGeom>
              <a:noFill/>
              <a:ln>
                <a:noFill/>
              </a:ln>
            </p:spPr>
          </p:pic>
        </p:grpSp>
        <p:grpSp>
          <p:nvGrpSpPr>
            <p:cNvPr id="103" name="Google Shape;103;p3"/>
            <p:cNvGrpSpPr/>
            <p:nvPr/>
          </p:nvGrpSpPr>
          <p:grpSpPr>
            <a:xfrm>
              <a:off x="7688656" y="1424851"/>
              <a:ext cx="468816" cy="7120145"/>
              <a:chOff x="990600" y="152400"/>
              <a:chExt cx="318597" cy="4838699"/>
            </a:xfrm>
          </p:grpSpPr>
          <p:sp>
            <p:nvSpPr>
              <p:cNvPr id="104" name="Google Shape;104;p3"/>
              <p:cNvSpPr>
                <a:spLocks/>
              </p:cNvSpPr>
              <p:nvPr/>
            </p:nvSpPr>
            <p:spPr>
              <a:xfrm>
                <a:off x="9949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105" name="Google Shape;105;p3"/>
              <p:cNvPicPr preferRelativeResize="0"/>
              <p:nvPr/>
            </p:nvPicPr>
            <p:blipFill>
              <a:blip r:embed="rId2"/>
              <a:stretch>
                <a:fillRect/>
              </a:stretch>
            </p:blipFill>
            <p:spPr>
              <a:xfrm>
                <a:off x="990600" y="152400"/>
                <a:ext cx="318597" cy="4838699"/>
              </a:xfrm>
              <a:prstGeom prst="rect">
                <a:avLst/>
              </a:prstGeom>
              <a:noFill/>
              <a:ln>
                <a:noFill/>
              </a:ln>
            </p:spPr>
          </p:pic>
        </p:grpSp>
        <p:grpSp>
          <p:nvGrpSpPr>
            <p:cNvPr id="106" name="Google Shape;106;p3"/>
            <p:cNvGrpSpPr/>
            <p:nvPr/>
          </p:nvGrpSpPr>
          <p:grpSpPr>
            <a:xfrm>
              <a:off x="8011877" y="2186851"/>
              <a:ext cx="468816" cy="7120145"/>
              <a:chOff x="3663063" y="152400"/>
              <a:chExt cx="318597" cy="4838699"/>
            </a:xfrm>
          </p:grpSpPr>
          <p:sp>
            <p:nvSpPr>
              <p:cNvPr id="107" name="Google Shape;107;p3"/>
              <p:cNvSpPr>
                <a:spLocks/>
              </p:cNvSpPr>
              <p:nvPr/>
            </p:nvSpPr>
            <p:spPr>
              <a:xfrm>
                <a:off x="3667406"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108" name="Google Shape;108;p3"/>
              <p:cNvPicPr preferRelativeResize="0"/>
              <p:nvPr/>
            </p:nvPicPr>
            <p:blipFill>
              <a:blip r:embed="rId2"/>
              <a:stretch>
                <a:fillRect/>
              </a:stretch>
            </p:blipFill>
            <p:spPr>
              <a:xfrm>
                <a:off x="3663063" y="152400"/>
                <a:ext cx="318597" cy="4838699"/>
              </a:xfrm>
              <a:prstGeom prst="rect">
                <a:avLst/>
              </a:prstGeom>
              <a:noFill/>
              <a:ln>
                <a:noFill/>
              </a:ln>
            </p:spPr>
          </p:pic>
        </p:grpSp>
        <p:grpSp>
          <p:nvGrpSpPr>
            <p:cNvPr id="109" name="Google Shape;109;p3"/>
            <p:cNvGrpSpPr/>
            <p:nvPr/>
          </p:nvGrpSpPr>
          <p:grpSpPr>
            <a:xfrm>
              <a:off x="8335098" y="1805851"/>
              <a:ext cx="468816" cy="7120145"/>
              <a:chOff x="1295400" y="152400"/>
              <a:chExt cx="318597" cy="4838699"/>
            </a:xfrm>
          </p:grpSpPr>
          <p:sp>
            <p:nvSpPr>
              <p:cNvPr id="110" name="Google Shape;110;p3"/>
              <p:cNvSpPr>
                <a:spLocks/>
              </p:cNvSpPr>
              <p:nvPr/>
            </p:nvSpPr>
            <p:spPr>
              <a:xfrm>
                <a:off x="1299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111" name="Google Shape;111;p3"/>
              <p:cNvPicPr preferRelativeResize="0"/>
              <p:nvPr/>
            </p:nvPicPr>
            <p:blipFill>
              <a:blip r:embed="rId2"/>
              <a:stretch>
                <a:fillRect/>
              </a:stretch>
            </p:blipFill>
            <p:spPr>
              <a:xfrm>
                <a:off x="1295400" y="152400"/>
                <a:ext cx="318597" cy="4838699"/>
              </a:xfrm>
              <a:prstGeom prst="rect">
                <a:avLst/>
              </a:prstGeom>
              <a:noFill/>
              <a:ln>
                <a:noFill/>
              </a:ln>
            </p:spPr>
          </p:pic>
        </p:gr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_AND_BODY">
    <p:spTree>
      <p:nvGrpSpPr>
        <p:cNvPr id="1" name="Shape 163"/>
        <p:cNvGrpSpPr/>
        <p:nvPr/>
      </p:nvGrpSpPr>
      <p:grpSpPr>
        <a:xfrm>
          <a:off x="0" y="0"/>
          <a:ext cx="0" cy="0"/>
          <a:chOff x="0" y="0"/>
          <a:chExt cx="0" cy="0"/>
        </a:xfrm>
      </p:grpSpPr>
      <p:sp>
        <p:nvSpPr>
          <p:cNvPr id="164" name="Google Shape;164;p5"/>
          <p:cNvSpPr>
            <a:spLocks/>
          </p:cNvSpPr>
          <p:nvPr/>
        </p:nvSpPr>
        <p:spPr>
          <a:xfrm rot="197195">
            <a:off x="572737" y="994041"/>
            <a:ext cx="2440148" cy="137295"/>
          </a:xfrm>
          <a:custGeom>
            <a:avLst/>
            <a:gdLst/>
            <a:ahLst/>
            <a:cxnLst/>
            <a:rect l="l" t="t" r="r" b="b"/>
            <a:pathLst>
              <a:path w="82170" h="8963" extrusionOk="0">
                <a:moveTo>
                  <a:pt x="60471" y="1"/>
                </a:moveTo>
                <a:lnTo>
                  <a:pt x="60547" y="39"/>
                </a:lnTo>
                <a:lnTo>
                  <a:pt x="60660" y="1"/>
                </a:lnTo>
                <a:close/>
                <a:moveTo>
                  <a:pt x="63019" y="95"/>
                </a:moveTo>
                <a:lnTo>
                  <a:pt x="62924" y="190"/>
                </a:lnTo>
                <a:lnTo>
                  <a:pt x="63019" y="190"/>
                </a:lnTo>
                <a:lnTo>
                  <a:pt x="63019" y="95"/>
                </a:lnTo>
                <a:close/>
                <a:moveTo>
                  <a:pt x="82075" y="944"/>
                </a:moveTo>
                <a:lnTo>
                  <a:pt x="82075" y="1039"/>
                </a:lnTo>
                <a:lnTo>
                  <a:pt x="81980" y="1133"/>
                </a:lnTo>
                <a:lnTo>
                  <a:pt x="81792" y="1133"/>
                </a:lnTo>
                <a:lnTo>
                  <a:pt x="81697" y="1039"/>
                </a:lnTo>
                <a:lnTo>
                  <a:pt x="81509" y="1227"/>
                </a:lnTo>
                <a:lnTo>
                  <a:pt x="81886" y="1227"/>
                </a:lnTo>
                <a:lnTo>
                  <a:pt x="82169" y="1039"/>
                </a:lnTo>
                <a:lnTo>
                  <a:pt x="82075" y="944"/>
                </a:lnTo>
                <a:close/>
                <a:moveTo>
                  <a:pt x="44151" y="1510"/>
                </a:moveTo>
                <a:lnTo>
                  <a:pt x="43962" y="1605"/>
                </a:lnTo>
                <a:lnTo>
                  <a:pt x="44245" y="1605"/>
                </a:lnTo>
                <a:lnTo>
                  <a:pt x="44151" y="1510"/>
                </a:lnTo>
                <a:close/>
                <a:moveTo>
                  <a:pt x="43019" y="1699"/>
                </a:moveTo>
                <a:lnTo>
                  <a:pt x="42830" y="1793"/>
                </a:lnTo>
                <a:lnTo>
                  <a:pt x="42956" y="1762"/>
                </a:lnTo>
                <a:lnTo>
                  <a:pt x="43019" y="1699"/>
                </a:lnTo>
                <a:close/>
                <a:moveTo>
                  <a:pt x="13585" y="5472"/>
                </a:moveTo>
                <a:lnTo>
                  <a:pt x="13585" y="5504"/>
                </a:lnTo>
                <a:lnTo>
                  <a:pt x="13585" y="5504"/>
                </a:lnTo>
                <a:lnTo>
                  <a:pt x="13680" y="5472"/>
                </a:lnTo>
                <a:close/>
                <a:moveTo>
                  <a:pt x="15095" y="6321"/>
                </a:moveTo>
                <a:lnTo>
                  <a:pt x="14812" y="6416"/>
                </a:lnTo>
                <a:lnTo>
                  <a:pt x="14812" y="6321"/>
                </a:lnTo>
                <a:close/>
                <a:moveTo>
                  <a:pt x="60547" y="39"/>
                </a:moveTo>
                <a:lnTo>
                  <a:pt x="60377" y="95"/>
                </a:lnTo>
                <a:lnTo>
                  <a:pt x="60471" y="190"/>
                </a:lnTo>
                <a:lnTo>
                  <a:pt x="60094" y="378"/>
                </a:lnTo>
                <a:lnTo>
                  <a:pt x="59811" y="473"/>
                </a:lnTo>
                <a:lnTo>
                  <a:pt x="59717" y="473"/>
                </a:lnTo>
                <a:lnTo>
                  <a:pt x="59622" y="378"/>
                </a:lnTo>
                <a:lnTo>
                  <a:pt x="59811" y="378"/>
                </a:lnTo>
                <a:lnTo>
                  <a:pt x="59811" y="284"/>
                </a:lnTo>
                <a:lnTo>
                  <a:pt x="59811" y="190"/>
                </a:lnTo>
                <a:lnTo>
                  <a:pt x="58962" y="190"/>
                </a:lnTo>
                <a:lnTo>
                  <a:pt x="58773" y="284"/>
                </a:lnTo>
                <a:lnTo>
                  <a:pt x="58396" y="473"/>
                </a:lnTo>
                <a:lnTo>
                  <a:pt x="58585" y="473"/>
                </a:lnTo>
                <a:lnTo>
                  <a:pt x="58396" y="661"/>
                </a:lnTo>
                <a:lnTo>
                  <a:pt x="58207" y="661"/>
                </a:lnTo>
                <a:lnTo>
                  <a:pt x="58302" y="567"/>
                </a:lnTo>
                <a:lnTo>
                  <a:pt x="58113" y="661"/>
                </a:lnTo>
                <a:lnTo>
                  <a:pt x="57924" y="661"/>
                </a:lnTo>
                <a:lnTo>
                  <a:pt x="57453" y="473"/>
                </a:lnTo>
                <a:lnTo>
                  <a:pt x="56981" y="284"/>
                </a:lnTo>
                <a:lnTo>
                  <a:pt x="56604" y="284"/>
                </a:lnTo>
                <a:lnTo>
                  <a:pt x="56604" y="473"/>
                </a:lnTo>
                <a:lnTo>
                  <a:pt x="56415" y="567"/>
                </a:lnTo>
                <a:lnTo>
                  <a:pt x="57075" y="473"/>
                </a:lnTo>
                <a:lnTo>
                  <a:pt x="56698" y="661"/>
                </a:lnTo>
                <a:lnTo>
                  <a:pt x="57170" y="567"/>
                </a:lnTo>
                <a:lnTo>
                  <a:pt x="57075" y="661"/>
                </a:lnTo>
                <a:lnTo>
                  <a:pt x="57075" y="756"/>
                </a:lnTo>
                <a:lnTo>
                  <a:pt x="56321" y="756"/>
                </a:lnTo>
                <a:lnTo>
                  <a:pt x="56226" y="567"/>
                </a:lnTo>
                <a:lnTo>
                  <a:pt x="56132" y="473"/>
                </a:lnTo>
                <a:lnTo>
                  <a:pt x="55849" y="473"/>
                </a:lnTo>
                <a:lnTo>
                  <a:pt x="55471" y="567"/>
                </a:lnTo>
                <a:lnTo>
                  <a:pt x="55000" y="661"/>
                </a:lnTo>
                <a:lnTo>
                  <a:pt x="55094" y="661"/>
                </a:lnTo>
                <a:lnTo>
                  <a:pt x="53868" y="850"/>
                </a:lnTo>
                <a:lnTo>
                  <a:pt x="52830" y="1039"/>
                </a:lnTo>
                <a:lnTo>
                  <a:pt x="52830" y="1039"/>
                </a:lnTo>
                <a:lnTo>
                  <a:pt x="52924" y="850"/>
                </a:lnTo>
                <a:lnTo>
                  <a:pt x="53019" y="756"/>
                </a:lnTo>
                <a:lnTo>
                  <a:pt x="53019" y="756"/>
                </a:lnTo>
                <a:lnTo>
                  <a:pt x="52358" y="944"/>
                </a:lnTo>
                <a:lnTo>
                  <a:pt x="51981" y="1039"/>
                </a:lnTo>
                <a:lnTo>
                  <a:pt x="51887" y="1133"/>
                </a:lnTo>
                <a:lnTo>
                  <a:pt x="51887" y="1227"/>
                </a:lnTo>
                <a:lnTo>
                  <a:pt x="51604" y="1039"/>
                </a:lnTo>
                <a:lnTo>
                  <a:pt x="50755" y="1039"/>
                </a:lnTo>
                <a:lnTo>
                  <a:pt x="50755" y="944"/>
                </a:lnTo>
                <a:lnTo>
                  <a:pt x="50755" y="850"/>
                </a:lnTo>
                <a:lnTo>
                  <a:pt x="50660" y="850"/>
                </a:lnTo>
                <a:lnTo>
                  <a:pt x="50660" y="1039"/>
                </a:lnTo>
                <a:lnTo>
                  <a:pt x="49623" y="1322"/>
                </a:lnTo>
                <a:lnTo>
                  <a:pt x="49151" y="1416"/>
                </a:lnTo>
                <a:lnTo>
                  <a:pt x="48679" y="1416"/>
                </a:lnTo>
                <a:lnTo>
                  <a:pt x="48679" y="1322"/>
                </a:lnTo>
                <a:lnTo>
                  <a:pt x="48773" y="1322"/>
                </a:lnTo>
                <a:lnTo>
                  <a:pt x="48585" y="1133"/>
                </a:lnTo>
                <a:lnTo>
                  <a:pt x="47547" y="1133"/>
                </a:lnTo>
                <a:lnTo>
                  <a:pt x="46981" y="1322"/>
                </a:lnTo>
                <a:lnTo>
                  <a:pt x="46038" y="1699"/>
                </a:lnTo>
                <a:lnTo>
                  <a:pt x="46038" y="1699"/>
                </a:lnTo>
                <a:lnTo>
                  <a:pt x="46132" y="1605"/>
                </a:lnTo>
                <a:lnTo>
                  <a:pt x="46038" y="1510"/>
                </a:lnTo>
                <a:lnTo>
                  <a:pt x="45755" y="1699"/>
                </a:lnTo>
                <a:lnTo>
                  <a:pt x="45660" y="1793"/>
                </a:lnTo>
                <a:lnTo>
                  <a:pt x="45566" y="1793"/>
                </a:lnTo>
                <a:lnTo>
                  <a:pt x="45472" y="1699"/>
                </a:lnTo>
                <a:lnTo>
                  <a:pt x="45472" y="1510"/>
                </a:lnTo>
                <a:lnTo>
                  <a:pt x="45755" y="1510"/>
                </a:lnTo>
                <a:lnTo>
                  <a:pt x="45566" y="1416"/>
                </a:lnTo>
                <a:lnTo>
                  <a:pt x="45189" y="1416"/>
                </a:lnTo>
                <a:lnTo>
                  <a:pt x="44245" y="1605"/>
                </a:lnTo>
                <a:lnTo>
                  <a:pt x="42736" y="2076"/>
                </a:lnTo>
                <a:lnTo>
                  <a:pt x="42736" y="2076"/>
                </a:lnTo>
                <a:lnTo>
                  <a:pt x="43113" y="1793"/>
                </a:lnTo>
                <a:lnTo>
                  <a:pt x="43491" y="1605"/>
                </a:lnTo>
                <a:lnTo>
                  <a:pt x="43208" y="1699"/>
                </a:lnTo>
                <a:lnTo>
                  <a:pt x="42956" y="1762"/>
                </a:lnTo>
                <a:lnTo>
                  <a:pt x="42924" y="1793"/>
                </a:lnTo>
                <a:lnTo>
                  <a:pt x="42453" y="1982"/>
                </a:lnTo>
                <a:lnTo>
                  <a:pt x="42075" y="1982"/>
                </a:lnTo>
                <a:lnTo>
                  <a:pt x="41981" y="1888"/>
                </a:lnTo>
                <a:lnTo>
                  <a:pt x="40377" y="1888"/>
                </a:lnTo>
                <a:lnTo>
                  <a:pt x="38962" y="1982"/>
                </a:lnTo>
                <a:lnTo>
                  <a:pt x="39057" y="2076"/>
                </a:lnTo>
                <a:lnTo>
                  <a:pt x="38962" y="2171"/>
                </a:lnTo>
                <a:lnTo>
                  <a:pt x="38679" y="2265"/>
                </a:lnTo>
                <a:lnTo>
                  <a:pt x="38774" y="2076"/>
                </a:lnTo>
                <a:lnTo>
                  <a:pt x="38679" y="2076"/>
                </a:lnTo>
                <a:lnTo>
                  <a:pt x="38585" y="2171"/>
                </a:lnTo>
                <a:lnTo>
                  <a:pt x="38491" y="2265"/>
                </a:lnTo>
                <a:lnTo>
                  <a:pt x="38302" y="2171"/>
                </a:lnTo>
                <a:lnTo>
                  <a:pt x="38208" y="1982"/>
                </a:lnTo>
                <a:lnTo>
                  <a:pt x="37453" y="1982"/>
                </a:lnTo>
                <a:lnTo>
                  <a:pt x="37736" y="2171"/>
                </a:lnTo>
                <a:lnTo>
                  <a:pt x="37264" y="2171"/>
                </a:lnTo>
                <a:lnTo>
                  <a:pt x="37076" y="2076"/>
                </a:lnTo>
                <a:lnTo>
                  <a:pt x="36793" y="2171"/>
                </a:lnTo>
                <a:lnTo>
                  <a:pt x="36887" y="1982"/>
                </a:lnTo>
                <a:lnTo>
                  <a:pt x="35943" y="2359"/>
                </a:lnTo>
                <a:lnTo>
                  <a:pt x="34906" y="2548"/>
                </a:lnTo>
                <a:lnTo>
                  <a:pt x="33868" y="2737"/>
                </a:lnTo>
                <a:lnTo>
                  <a:pt x="32925" y="2737"/>
                </a:lnTo>
                <a:lnTo>
                  <a:pt x="33113" y="2642"/>
                </a:lnTo>
                <a:lnTo>
                  <a:pt x="32830" y="2642"/>
                </a:lnTo>
                <a:lnTo>
                  <a:pt x="32547" y="2737"/>
                </a:lnTo>
                <a:lnTo>
                  <a:pt x="32076" y="2925"/>
                </a:lnTo>
                <a:lnTo>
                  <a:pt x="31321" y="2925"/>
                </a:lnTo>
                <a:lnTo>
                  <a:pt x="30472" y="3020"/>
                </a:lnTo>
                <a:lnTo>
                  <a:pt x="29623" y="3114"/>
                </a:lnTo>
                <a:lnTo>
                  <a:pt x="27736" y="3397"/>
                </a:lnTo>
                <a:lnTo>
                  <a:pt x="26698" y="3491"/>
                </a:lnTo>
                <a:lnTo>
                  <a:pt x="26415" y="3586"/>
                </a:lnTo>
                <a:lnTo>
                  <a:pt x="26321" y="3680"/>
                </a:lnTo>
                <a:lnTo>
                  <a:pt x="26132" y="3586"/>
                </a:lnTo>
                <a:lnTo>
                  <a:pt x="25944" y="3491"/>
                </a:lnTo>
                <a:lnTo>
                  <a:pt x="25755" y="3586"/>
                </a:lnTo>
                <a:lnTo>
                  <a:pt x="25661" y="3869"/>
                </a:lnTo>
                <a:lnTo>
                  <a:pt x="25189" y="3774"/>
                </a:lnTo>
                <a:lnTo>
                  <a:pt x="24623" y="3774"/>
                </a:lnTo>
                <a:lnTo>
                  <a:pt x="23491" y="3963"/>
                </a:lnTo>
                <a:lnTo>
                  <a:pt x="22642" y="4057"/>
                </a:lnTo>
                <a:lnTo>
                  <a:pt x="21793" y="4152"/>
                </a:lnTo>
                <a:lnTo>
                  <a:pt x="21887" y="4057"/>
                </a:lnTo>
                <a:lnTo>
                  <a:pt x="21698" y="4152"/>
                </a:lnTo>
                <a:lnTo>
                  <a:pt x="21510" y="4340"/>
                </a:lnTo>
                <a:lnTo>
                  <a:pt x="21415" y="4529"/>
                </a:lnTo>
                <a:lnTo>
                  <a:pt x="21227" y="4623"/>
                </a:lnTo>
                <a:lnTo>
                  <a:pt x="21132" y="4529"/>
                </a:lnTo>
                <a:lnTo>
                  <a:pt x="20944" y="4435"/>
                </a:lnTo>
                <a:lnTo>
                  <a:pt x="20378" y="4340"/>
                </a:lnTo>
                <a:lnTo>
                  <a:pt x="19906" y="4435"/>
                </a:lnTo>
                <a:lnTo>
                  <a:pt x="19529" y="4623"/>
                </a:lnTo>
                <a:lnTo>
                  <a:pt x="19434" y="4529"/>
                </a:lnTo>
                <a:lnTo>
                  <a:pt x="19340" y="4529"/>
                </a:lnTo>
                <a:lnTo>
                  <a:pt x="18868" y="4623"/>
                </a:lnTo>
                <a:lnTo>
                  <a:pt x="17925" y="5001"/>
                </a:lnTo>
                <a:lnTo>
                  <a:pt x="17925" y="4812"/>
                </a:lnTo>
                <a:lnTo>
                  <a:pt x="17736" y="5001"/>
                </a:lnTo>
                <a:lnTo>
                  <a:pt x="17548" y="5095"/>
                </a:lnTo>
                <a:lnTo>
                  <a:pt x="17359" y="5189"/>
                </a:lnTo>
                <a:lnTo>
                  <a:pt x="16887" y="5284"/>
                </a:lnTo>
                <a:lnTo>
                  <a:pt x="16982" y="5189"/>
                </a:lnTo>
                <a:lnTo>
                  <a:pt x="16982" y="5189"/>
                </a:lnTo>
                <a:lnTo>
                  <a:pt x="16321" y="5284"/>
                </a:lnTo>
                <a:lnTo>
                  <a:pt x="15755" y="5472"/>
                </a:lnTo>
                <a:lnTo>
                  <a:pt x="15189" y="5567"/>
                </a:lnTo>
                <a:lnTo>
                  <a:pt x="14623" y="5567"/>
                </a:lnTo>
                <a:lnTo>
                  <a:pt x="15283" y="5472"/>
                </a:lnTo>
                <a:lnTo>
                  <a:pt x="15189" y="5378"/>
                </a:lnTo>
                <a:lnTo>
                  <a:pt x="15095" y="5284"/>
                </a:lnTo>
                <a:lnTo>
                  <a:pt x="15095" y="5189"/>
                </a:lnTo>
                <a:lnTo>
                  <a:pt x="15095" y="5095"/>
                </a:lnTo>
                <a:lnTo>
                  <a:pt x="14906" y="5189"/>
                </a:lnTo>
                <a:lnTo>
                  <a:pt x="14529" y="5284"/>
                </a:lnTo>
                <a:lnTo>
                  <a:pt x="13680" y="5472"/>
                </a:lnTo>
                <a:lnTo>
                  <a:pt x="13680" y="5567"/>
                </a:lnTo>
                <a:lnTo>
                  <a:pt x="13585" y="5567"/>
                </a:lnTo>
                <a:lnTo>
                  <a:pt x="13585" y="5504"/>
                </a:lnTo>
                <a:lnTo>
                  <a:pt x="13585" y="5504"/>
                </a:lnTo>
                <a:lnTo>
                  <a:pt x="13397" y="5567"/>
                </a:lnTo>
                <a:lnTo>
                  <a:pt x="13208" y="5661"/>
                </a:lnTo>
                <a:lnTo>
                  <a:pt x="13302" y="5755"/>
                </a:lnTo>
                <a:lnTo>
                  <a:pt x="13585" y="5661"/>
                </a:lnTo>
                <a:lnTo>
                  <a:pt x="13868" y="5661"/>
                </a:lnTo>
                <a:lnTo>
                  <a:pt x="13585" y="5850"/>
                </a:lnTo>
                <a:lnTo>
                  <a:pt x="13302" y="5850"/>
                </a:lnTo>
                <a:lnTo>
                  <a:pt x="13019" y="5755"/>
                </a:lnTo>
                <a:lnTo>
                  <a:pt x="12736" y="5755"/>
                </a:lnTo>
                <a:lnTo>
                  <a:pt x="11133" y="6227"/>
                </a:lnTo>
                <a:lnTo>
                  <a:pt x="11038" y="6133"/>
                </a:lnTo>
                <a:lnTo>
                  <a:pt x="10472" y="6321"/>
                </a:lnTo>
                <a:lnTo>
                  <a:pt x="10001" y="6416"/>
                </a:lnTo>
                <a:lnTo>
                  <a:pt x="9434" y="6510"/>
                </a:lnTo>
                <a:lnTo>
                  <a:pt x="8680" y="6699"/>
                </a:lnTo>
                <a:lnTo>
                  <a:pt x="7642" y="6888"/>
                </a:lnTo>
                <a:lnTo>
                  <a:pt x="6416" y="7076"/>
                </a:lnTo>
                <a:lnTo>
                  <a:pt x="3963" y="7454"/>
                </a:lnTo>
                <a:lnTo>
                  <a:pt x="1604" y="7831"/>
                </a:lnTo>
                <a:lnTo>
                  <a:pt x="944" y="8020"/>
                </a:lnTo>
                <a:lnTo>
                  <a:pt x="567" y="7925"/>
                </a:lnTo>
                <a:lnTo>
                  <a:pt x="284" y="7831"/>
                </a:lnTo>
                <a:lnTo>
                  <a:pt x="189" y="7831"/>
                </a:lnTo>
                <a:lnTo>
                  <a:pt x="189" y="7925"/>
                </a:lnTo>
                <a:lnTo>
                  <a:pt x="189" y="8208"/>
                </a:lnTo>
                <a:lnTo>
                  <a:pt x="1" y="8397"/>
                </a:lnTo>
                <a:lnTo>
                  <a:pt x="1" y="8586"/>
                </a:lnTo>
                <a:lnTo>
                  <a:pt x="1" y="8680"/>
                </a:lnTo>
                <a:lnTo>
                  <a:pt x="95" y="8774"/>
                </a:lnTo>
                <a:lnTo>
                  <a:pt x="472" y="8869"/>
                </a:lnTo>
                <a:lnTo>
                  <a:pt x="755" y="8869"/>
                </a:lnTo>
                <a:lnTo>
                  <a:pt x="567" y="8963"/>
                </a:lnTo>
                <a:lnTo>
                  <a:pt x="755" y="8963"/>
                </a:lnTo>
                <a:lnTo>
                  <a:pt x="1038" y="8869"/>
                </a:lnTo>
                <a:lnTo>
                  <a:pt x="1416" y="8586"/>
                </a:lnTo>
                <a:lnTo>
                  <a:pt x="1416" y="8774"/>
                </a:lnTo>
                <a:lnTo>
                  <a:pt x="1510" y="8869"/>
                </a:lnTo>
                <a:lnTo>
                  <a:pt x="1699" y="8774"/>
                </a:lnTo>
                <a:lnTo>
                  <a:pt x="1793" y="8774"/>
                </a:lnTo>
                <a:lnTo>
                  <a:pt x="2265" y="8586"/>
                </a:lnTo>
                <a:lnTo>
                  <a:pt x="2642" y="8491"/>
                </a:lnTo>
                <a:lnTo>
                  <a:pt x="3397" y="8491"/>
                </a:lnTo>
                <a:lnTo>
                  <a:pt x="4152" y="8397"/>
                </a:lnTo>
                <a:lnTo>
                  <a:pt x="4623" y="8397"/>
                </a:lnTo>
                <a:lnTo>
                  <a:pt x="5001" y="8114"/>
                </a:lnTo>
                <a:lnTo>
                  <a:pt x="5001" y="8208"/>
                </a:lnTo>
                <a:lnTo>
                  <a:pt x="5284" y="8114"/>
                </a:lnTo>
                <a:lnTo>
                  <a:pt x="5850" y="7831"/>
                </a:lnTo>
                <a:lnTo>
                  <a:pt x="5944" y="7925"/>
                </a:lnTo>
                <a:lnTo>
                  <a:pt x="5850" y="8020"/>
                </a:lnTo>
                <a:lnTo>
                  <a:pt x="5850" y="8114"/>
                </a:lnTo>
                <a:lnTo>
                  <a:pt x="5944" y="8020"/>
                </a:lnTo>
                <a:lnTo>
                  <a:pt x="6416" y="7925"/>
                </a:lnTo>
                <a:lnTo>
                  <a:pt x="7170" y="7925"/>
                </a:lnTo>
                <a:lnTo>
                  <a:pt x="7170" y="8020"/>
                </a:lnTo>
                <a:lnTo>
                  <a:pt x="7076" y="8114"/>
                </a:lnTo>
                <a:lnTo>
                  <a:pt x="7265" y="8020"/>
                </a:lnTo>
                <a:lnTo>
                  <a:pt x="7359" y="7925"/>
                </a:lnTo>
                <a:lnTo>
                  <a:pt x="7359" y="7831"/>
                </a:lnTo>
                <a:lnTo>
                  <a:pt x="7548" y="8020"/>
                </a:lnTo>
                <a:lnTo>
                  <a:pt x="8397" y="7642"/>
                </a:lnTo>
                <a:lnTo>
                  <a:pt x="8963" y="7454"/>
                </a:lnTo>
                <a:lnTo>
                  <a:pt x="9151" y="7359"/>
                </a:lnTo>
                <a:lnTo>
                  <a:pt x="9246" y="7359"/>
                </a:lnTo>
                <a:lnTo>
                  <a:pt x="9151" y="7171"/>
                </a:lnTo>
                <a:lnTo>
                  <a:pt x="9246" y="7076"/>
                </a:lnTo>
                <a:lnTo>
                  <a:pt x="9340" y="7076"/>
                </a:lnTo>
                <a:lnTo>
                  <a:pt x="9340" y="7171"/>
                </a:lnTo>
                <a:lnTo>
                  <a:pt x="9434" y="7076"/>
                </a:lnTo>
                <a:lnTo>
                  <a:pt x="9529" y="7171"/>
                </a:lnTo>
                <a:lnTo>
                  <a:pt x="9434" y="7265"/>
                </a:lnTo>
                <a:lnTo>
                  <a:pt x="9340" y="7265"/>
                </a:lnTo>
                <a:lnTo>
                  <a:pt x="9340" y="7359"/>
                </a:lnTo>
                <a:lnTo>
                  <a:pt x="9717" y="7171"/>
                </a:lnTo>
                <a:lnTo>
                  <a:pt x="10095" y="7076"/>
                </a:lnTo>
                <a:lnTo>
                  <a:pt x="10095" y="7171"/>
                </a:lnTo>
                <a:lnTo>
                  <a:pt x="10001" y="7171"/>
                </a:lnTo>
                <a:lnTo>
                  <a:pt x="9906" y="7265"/>
                </a:lnTo>
                <a:lnTo>
                  <a:pt x="9906" y="7359"/>
                </a:lnTo>
                <a:lnTo>
                  <a:pt x="9623" y="7265"/>
                </a:lnTo>
                <a:lnTo>
                  <a:pt x="9717" y="7454"/>
                </a:lnTo>
                <a:lnTo>
                  <a:pt x="10850" y="7076"/>
                </a:lnTo>
                <a:lnTo>
                  <a:pt x="11038" y="7076"/>
                </a:lnTo>
                <a:lnTo>
                  <a:pt x="11133" y="7171"/>
                </a:lnTo>
                <a:lnTo>
                  <a:pt x="11321" y="7265"/>
                </a:lnTo>
                <a:lnTo>
                  <a:pt x="11416" y="7265"/>
                </a:lnTo>
                <a:lnTo>
                  <a:pt x="11604" y="7171"/>
                </a:lnTo>
                <a:lnTo>
                  <a:pt x="11793" y="6982"/>
                </a:lnTo>
                <a:lnTo>
                  <a:pt x="11887" y="6888"/>
                </a:lnTo>
                <a:lnTo>
                  <a:pt x="12170" y="6888"/>
                </a:lnTo>
                <a:lnTo>
                  <a:pt x="12076" y="7076"/>
                </a:lnTo>
                <a:lnTo>
                  <a:pt x="12265" y="7076"/>
                </a:lnTo>
                <a:lnTo>
                  <a:pt x="12359" y="6888"/>
                </a:lnTo>
                <a:lnTo>
                  <a:pt x="12548" y="6793"/>
                </a:lnTo>
                <a:lnTo>
                  <a:pt x="12736" y="6793"/>
                </a:lnTo>
                <a:lnTo>
                  <a:pt x="12453" y="6982"/>
                </a:lnTo>
                <a:lnTo>
                  <a:pt x="12925" y="6982"/>
                </a:lnTo>
                <a:lnTo>
                  <a:pt x="13491" y="6888"/>
                </a:lnTo>
                <a:lnTo>
                  <a:pt x="14434" y="6605"/>
                </a:lnTo>
                <a:lnTo>
                  <a:pt x="15849" y="6510"/>
                </a:lnTo>
                <a:lnTo>
                  <a:pt x="16510" y="6416"/>
                </a:lnTo>
                <a:lnTo>
                  <a:pt x="16982" y="6227"/>
                </a:lnTo>
                <a:lnTo>
                  <a:pt x="17831" y="6038"/>
                </a:lnTo>
                <a:lnTo>
                  <a:pt x="18680" y="6038"/>
                </a:lnTo>
                <a:lnTo>
                  <a:pt x="19057" y="5850"/>
                </a:lnTo>
                <a:lnTo>
                  <a:pt x="19340" y="5755"/>
                </a:lnTo>
                <a:lnTo>
                  <a:pt x="20472" y="5661"/>
                </a:lnTo>
                <a:lnTo>
                  <a:pt x="21604" y="5567"/>
                </a:lnTo>
                <a:lnTo>
                  <a:pt x="22736" y="5378"/>
                </a:lnTo>
                <a:lnTo>
                  <a:pt x="23774" y="5095"/>
                </a:lnTo>
                <a:lnTo>
                  <a:pt x="23774" y="5284"/>
                </a:lnTo>
                <a:lnTo>
                  <a:pt x="24151" y="5189"/>
                </a:lnTo>
                <a:lnTo>
                  <a:pt x="24246" y="5189"/>
                </a:lnTo>
                <a:lnTo>
                  <a:pt x="24246" y="5095"/>
                </a:lnTo>
                <a:lnTo>
                  <a:pt x="24623" y="5001"/>
                </a:lnTo>
                <a:lnTo>
                  <a:pt x="25000" y="5095"/>
                </a:lnTo>
                <a:lnTo>
                  <a:pt x="25378" y="5095"/>
                </a:lnTo>
                <a:lnTo>
                  <a:pt x="25755" y="4906"/>
                </a:lnTo>
                <a:lnTo>
                  <a:pt x="25755" y="5095"/>
                </a:lnTo>
                <a:lnTo>
                  <a:pt x="25849" y="5001"/>
                </a:lnTo>
                <a:lnTo>
                  <a:pt x="26132" y="4906"/>
                </a:lnTo>
                <a:lnTo>
                  <a:pt x="27264" y="4906"/>
                </a:lnTo>
                <a:lnTo>
                  <a:pt x="28491" y="4718"/>
                </a:lnTo>
                <a:lnTo>
                  <a:pt x="28302" y="4529"/>
                </a:lnTo>
                <a:lnTo>
                  <a:pt x="28491" y="4435"/>
                </a:lnTo>
                <a:lnTo>
                  <a:pt x="28585" y="4340"/>
                </a:lnTo>
                <a:lnTo>
                  <a:pt x="28774" y="4529"/>
                </a:lnTo>
                <a:lnTo>
                  <a:pt x="28679" y="4623"/>
                </a:lnTo>
                <a:lnTo>
                  <a:pt x="29717" y="4623"/>
                </a:lnTo>
                <a:lnTo>
                  <a:pt x="30189" y="4529"/>
                </a:lnTo>
                <a:lnTo>
                  <a:pt x="31510" y="4246"/>
                </a:lnTo>
                <a:lnTo>
                  <a:pt x="32076" y="4057"/>
                </a:lnTo>
                <a:lnTo>
                  <a:pt x="32547" y="3869"/>
                </a:lnTo>
                <a:lnTo>
                  <a:pt x="32642" y="3963"/>
                </a:lnTo>
                <a:lnTo>
                  <a:pt x="32830" y="4057"/>
                </a:lnTo>
                <a:lnTo>
                  <a:pt x="33019" y="4057"/>
                </a:lnTo>
                <a:lnTo>
                  <a:pt x="33679" y="3869"/>
                </a:lnTo>
                <a:lnTo>
                  <a:pt x="33962" y="3586"/>
                </a:lnTo>
                <a:lnTo>
                  <a:pt x="34623" y="3586"/>
                </a:lnTo>
                <a:lnTo>
                  <a:pt x="35660" y="3491"/>
                </a:lnTo>
                <a:lnTo>
                  <a:pt x="37170" y="3586"/>
                </a:lnTo>
                <a:lnTo>
                  <a:pt x="37547" y="3397"/>
                </a:lnTo>
                <a:lnTo>
                  <a:pt x="38019" y="3303"/>
                </a:lnTo>
                <a:lnTo>
                  <a:pt x="39151" y="3208"/>
                </a:lnTo>
                <a:lnTo>
                  <a:pt x="41038" y="3208"/>
                </a:lnTo>
                <a:lnTo>
                  <a:pt x="41038" y="3114"/>
                </a:lnTo>
                <a:lnTo>
                  <a:pt x="41226" y="3020"/>
                </a:lnTo>
                <a:lnTo>
                  <a:pt x="41981" y="2925"/>
                </a:lnTo>
                <a:lnTo>
                  <a:pt x="44811" y="2925"/>
                </a:lnTo>
                <a:lnTo>
                  <a:pt x="45000" y="2831"/>
                </a:lnTo>
                <a:lnTo>
                  <a:pt x="45189" y="2642"/>
                </a:lnTo>
                <a:lnTo>
                  <a:pt x="45283" y="2548"/>
                </a:lnTo>
                <a:lnTo>
                  <a:pt x="45566" y="2548"/>
                </a:lnTo>
                <a:lnTo>
                  <a:pt x="45472" y="2737"/>
                </a:lnTo>
                <a:lnTo>
                  <a:pt x="45472" y="2737"/>
                </a:lnTo>
                <a:lnTo>
                  <a:pt x="46132" y="2548"/>
                </a:lnTo>
                <a:lnTo>
                  <a:pt x="46887" y="2548"/>
                </a:lnTo>
                <a:lnTo>
                  <a:pt x="47547" y="2454"/>
                </a:lnTo>
                <a:lnTo>
                  <a:pt x="48207" y="2265"/>
                </a:lnTo>
                <a:lnTo>
                  <a:pt x="48302" y="2359"/>
                </a:lnTo>
                <a:lnTo>
                  <a:pt x="49434" y="2359"/>
                </a:lnTo>
                <a:lnTo>
                  <a:pt x="49717" y="2265"/>
                </a:lnTo>
                <a:lnTo>
                  <a:pt x="50094" y="2171"/>
                </a:lnTo>
                <a:lnTo>
                  <a:pt x="50755" y="2076"/>
                </a:lnTo>
                <a:lnTo>
                  <a:pt x="52170" y="1982"/>
                </a:lnTo>
                <a:lnTo>
                  <a:pt x="54056" y="1793"/>
                </a:lnTo>
                <a:lnTo>
                  <a:pt x="56132" y="1510"/>
                </a:lnTo>
                <a:lnTo>
                  <a:pt x="56037" y="1605"/>
                </a:lnTo>
                <a:lnTo>
                  <a:pt x="55943" y="1699"/>
                </a:lnTo>
                <a:lnTo>
                  <a:pt x="55754" y="1699"/>
                </a:lnTo>
                <a:lnTo>
                  <a:pt x="55471" y="1793"/>
                </a:lnTo>
                <a:lnTo>
                  <a:pt x="55377" y="1888"/>
                </a:lnTo>
                <a:lnTo>
                  <a:pt x="56415" y="1605"/>
                </a:lnTo>
                <a:lnTo>
                  <a:pt x="56887" y="1510"/>
                </a:lnTo>
                <a:lnTo>
                  <a:pt x="56981" y="1605"/>
                </a:lnTo>
                <a:lnTo>
                  <a:pt x="56887" y="1699"/>
                </a:lnTo>
                <a:lnTo>
                  <a:pt x="57358" y="1605"/>
                </a:lnTo>
                <a:lnTo>
                  <a:pt x="57736" y="1605"/>
                </a:lnTo>
                <a:lnTo>
                  <a:pt x="58207" y="1510"/>
                </a:lnTo>
                <a:lnTo>
                  <a:pt x="58679" y="1510"/>
                </a:lnTo>
                <a:lnTo>
                  <a:pt x="58773" y="1416"/>
                </a:lnTo>
                <a:lnTo>
                  <a:pt x="58868" y="1322"/>
                </a:lnTo>
                <a:lnTo>
                  <a:pt x="59056" y="1133"/>
                </a:lnTo>
                <a:lnTo>
                  <a:pt x="59151" y="1227"/>
                </a:lnTo>
                <a:lnTo>
                  <a:pt x="59339" y="1227"/>
                </a:lnTo>
                <a:lnTo>
                  <a:pt x="59434" y="1322"/>
                </a:lnTo>
                <a:lnTo>
                  <a:pt x="59339" y="1510"/>
                </a:lnTo>
                <a:lnTo>
                  <a:pt x="59811" y="1416"/>
                </a:lnTo>
                <a:lnTo>
                  <a:pt x="60000" y="1322"/>
                </a:lnTo>
                <a:lnTo>
                  <a:pt x="60094" y="1416"/>
                </a:lnTo>
                <a:lnTo>
                  <a:pt x="60377" y="1322"/>
                </a:lnTo>
                <a:lnTo>
                  <a:pt x="60660" y="1227"/>
                </a:lnTo>
                <a:lnTo>
                  <a:pt x="61320" y="1133"/>
                </a:lnTo>
                <a:lnTo>
                  <a:pt x="61981" y="1227"/>
                </a:lnTo>
                <a:lnTo>
                  <a:pt x="62641" y="1227"/>
                </a:lnTo>
                <a:lnTo>
                  <a:pt x="62547" y="1133"/>
                </a:lnTo>
                <a:lnTo>
                  <a:pt x="63207" y="1039"/>
                </a:lnTo>
                <a:lnTo>
                  <a:pt x="63019" y="1133"/>
                </a:lnTo>
                <a:lnTo>
                  <a:pt x="63585" y="1133"/>
                </a:lnTo>
                <a:lnTo>
                  <a:pt x="63302" y="1039"/>
                </a:lnTo>
                <a:lnTo>
                  <a:pt x="63773" y="850"/>
                </a:lnTo>
                <a:lnTo>
                  <a:pt x="64151" y="756"/>
                </a:lnTo>
                <a:lnTo>
                  <a:pt x="64434" y="850"/>
                </a:lnTo>
                <a:lnTo>
                  <a:pt x="64434" y="1133"/>
                </a:lnTo>
                <a:lnTo>
                  <a:pt x="65283" y="850"/>
                </a:lnTo>
                <a:lnTo>
                  <a:pt x="65283" y="944"/>
                </a:lnTo>
                <a:lnTo>
                  <a:pt x="65471" y="944"/>
                </a:lnTo>
                <a:lnTo>
                  <a:pt x="65566" y="850"/>
                </a:lnTo>
                <a:lnTo>
                  <a:pt x="65754" y="944"/>
                </a:lnTo>
                <a:lnTo>
                  <a:pt x="66132" y="850"/>
                </a:lnTo>
                <a:lnTo>
                  <a:pt x="66981" y="850"/>
                </a:lnTo>
                <a:lnTo>
                  <a:pt x="66981" y="944"/>
                </a:lnTo>
                <a:lnTo>
                  <a:pt x="66886" y="1039"/>
                </a:lnTo>
                <a:lnTo>
                  <a:pt x="66792" y="1039"/>
                </a:lnTo>
                <a:lnTo>
                  <a:pt x="66792" y="1133"/>
                </a:lnTo>
                <a:lnTo>
                  <a:pt x="67641" y="944"/>
                </a:lnTo>
                <a:lnTo>
                  <a:pt x="68113" y="850"/>
                </a:lnTo>
                <a:lnTo>
                  <a:pt x="68584" y="850"/>
                </a:lnTo>
                <a:lnTo>
                  <a:pt x="68773" y="944"/>
                </a:lnTo>
                <a:lnTo>
                  <a:pt x="68962" y="944"/>
                </a:lnTo>
                <a:lnTo>
                  <a:pt x="69150" y="850"/>
                </a:lnTo>
                <a:lnTo>
                  <a:pt x="70849" y="944"/>
                </a:lnTo>
                <a:lnTo>
                  <a:pt x="71509" y="850"/>
                </a:lnTo>
                <a:lnTo>
                  <a:pt x="72169" y="756"/>
                </a:lnTo>
                <a:lnTo>
                  <a:pt x="73207" y="756"/>
                </a:lnTo>
                <a:lnTo>
                  <a:pt x="73584" y="944"/>
                </a:lnTo>
                <a:lnTo>
                  <a:pt x="73962" y="944"/>
                </a:lnTo>
                <a:lnTo>
                  <a:pt x="73773" y="756"/>
                </a:lnTo>
                <a:lnTo>
                  <a:pt x="74056" y="567"/>
                </a:lnTo>
                <a:lnTo>
                  <a:pt x="74150" y="567"/>
                </a:lnTo>
                <a:lnTo>
                  <a:pt x="74150" y="756"/>
                </a:lnTo>
                <a:lnTo>
                  <a:pt x="74339" y="850"/>
                </a:lnTo>
                <a:lnTo>
                  <a:pt x="74433" y="756"/>
                </a:lnTo>
                <a:lnTo>
                  <a:pt x="74716" y="661"/>
                </a:lnTo>
                <a:lnTo>
                  <a:pt x="75188" y="661"/>
                </a:lnTo>
                <a:lnTo>
                  <a:pt x="75188" y="756"/>
                </a:lnTo>
                <a:lnTo>
                  <a:pt x="74999" y="850"/>
                </a:lnTo>
                <a:lnTo>
                  <a:pt x="75377" y="756"/>
                </a:lnTo>
                <a:lnTo>
                  <a:pt x="75754" y="756"/>
                </a:lnTo>
                <a:lnTo>
                  <a:pt x="75471" y="850"/>
                </a:lnTo>
                <a:lnTo>
                  <a:pt x="75565" y="944"/>
                </a:lnTo>
                <a:lnTo>
                  <a:pt x="76226" y="1039"/>
                </a:lnTo>
                <a:lnTo>
                  <a:pt x="76320" y="850"/>
                </a:lnTo>
                <a:lnTo>
                  <a:pt x="76509" y="850"/>
                </a:lnTo>
                <a:lnTo>
                  <a:pt x="76792" y="756"/>
                </a:lnTo>
                <a:lnTo>
                  <a:pt x="77075" y="661"/>
                </a:lnTo>
                <a:lnTo>
                  <a:pt x="76886" y="850"/>
                </a:lnTo>
                <a:lnTo>
                  <a:pt x="76981" y="944"/>
                </a:lnTo>
                <a:lnTo>
                  <a:pt x="77264" y="1039"/>
                </a:lnTo>
                <a:lnTo>
                  <a:pt x="77547" y="1133"/>
                </a:lnTo>
                <a:lnTo>
                  <a:pt x="77924" y="1227"/>
                </a:lnTo>
                <a:lnTo>
                  <a:pt x="78018" y="1133"/>
                </a:lnTo>
                <a:lnTo>
                  <a:pt x="77924" y="1039"/>
                </a:lnTo>
                <a:lnTo>
                  <a:pt x="78207" y="944"/>
                </a:lnTo>
                <a:lnTo>
                  <a:pt x="78490" y="1039"/>
                </a:lnTo>
                <a:lnTo>
                  <a:pt x="78773" y="1039"/>
                </a:lnTo>
                <a:lnTo>
                  <a:pt x="79056" y="1133"/>
                </a:lnTo>
                <a:lnTo>
                  <a:pt x="79716" y="944"/>
                </a:lnTo>
                <a:lnTo>
                  <a:pt x="80282" y="756"/>
                </a:lnTo>
                <a:lnTo>
                  <a:pt x="80282" y="850"/>
                </a:lnTo>
                <a:lnTo>
                  <a:pt x="80188" y="944"/>
                </a:lnTo>
                <a:lnTo>
                  <a:pt x="80848" y="1039"/>
                </a:lnTo>
                <a:lnTo>
                  <a:pt x="81131" y="1039"/>
                </a:lnTo>
                <a:lnTo>
                  <a:pt x="81131" y="1133"/>
                </a:lnTo>
                <a:lnTo>
                  <a:pt x="81037" y="1227"/>
                </a:lnTo>
                <a:lnTo>
                  <a:pt x="81697" y="1039"/>
                </a:lnTo>
                <a:lnTo>
                  <a:pt x="81886" y="944"/>
                </a:lnTo>
                <a:lnTo>
                  <a:pt x="81792" y="850"/>
                </a:lnTo>
                <a:lnTo>
                  <a:pt x="81414" y="850"/>
                </a:lnTo>
                <a:lnTo>
                  <a:pt x="80943" y="944"/>
                </a:lnTo>
                <a:lnTo>
                  <a:pt x="81037" y="756"/>
                </a:lnTo>
                <a:lnTo>
                  <a:pt x="80754" y="944"/>
                </a:lnTo>
                <a:lnTo>
                  <a:pt x="80660" y="756"/>
                </a:lnTo>
                <a:lnTo>
                  <a:pt x="80754" y="661"/>
                </a:lnTo>
                <a:lnTo>
                  <a:pt x="80188" y="661"/>
                </a:lnTo>
                <a:lnTo>
                  <a:pt x="80188" y="567"/>
                </a:lnTo>
                <a:lnTo>
                  <a:pt x="80282" y="567"/>
                </a:lnTo>
                <a:lnTo>
                  <a:pt x="79528" y="473"/>
                </a:lnTo>
                <a:lnTo>
                  <a:pt x="79339" y="567"/>
                </a:lnTo>
                <a:lnTo>
                  <a:pt x="79245" y="567"/>
                </a:lnTo>
                <a:lnTo>
                  <a:pt x="79245" y="661"/>
                </a:lnTo>
                <a:lnTo>
                  <a:pt x="79056" y="850"/>
                </a:lnTo>
                <a:lnTo>
                  <a:pt x="78867" y="378"/>
                </a:lnTo>
                <a:lnTo>
                  <a:pt x="78679" y="473"/>
                </a:lnTo>
                <a:lnTo>
                  <a:pt x="78396" y="567"/>
                </a:lnTo>
                <a:lnTo>
                  <a:pt x="78018" y="661"/>
                </a:lnTo>
                <a:lnTo>
                  <a:pt x="77924" y="661"/>
                </a:lnTo>
                <a:lnTo>
                  <a:pt x="77830" y="567"/>
                </a:lnTo>
                <a:lnTo>
                  <a:pt x="77075" y="567"/>
                </a:lnTo>
                <a:lnTo>
                  <a:pt x="77264" y="473"/>
                </a:lnTo>
                <a:lnTo>
                  <a:pt x="77169" y="284"/>
                </a:lnTo>
                <a:lnTo>
                  <a:pt x="76981" y="378"/>
                </a:lnTo>
                <a:lnTo>
                  <a:pt x="76792" y="473"/>
                </a:lnTo>
                <a:lnTo>
                  <a:pt x="76037" y="473"/>
                </a:lnTo>
                <a:lnTo>
                  <a:pt x="74716" y="190"/>
                </a:lnTo>
                <a:lnTo>
                  <a:pt x="74433" y="378"/>
                </a:lnTo>
                <a:lnTo>
                  <a:pt x="74056" y="378"/>
                </a:lnTo>
                <a:lnTo>
                  <a:pt x="74150" y="190"/>
                </a:lnTo>
                <a:lnTo>
                  <a:pt x="74056" y="190"/>
                </a:lnTo>
                <a:lnTo>
                  <a:pt x="73773" y="284"/>
                </a:lnTo>
                <a:lnTo>
                  <a:pt x="73773" y="95"/>
                </a:lnTo>
                <a:lnTo>
                  <a:pt x="73301" y="190"/>
                </a:lnTo>
                <a:lnTo>
                  <a:pt x="72830" y="190"/>
                </a:lnTo>
                <a:lnTo>
                  <a:pt x="72830" y="378"/>
                </a:lnTo>
                <a:lnTo>
                  <a:pt x="72924" y="473"/>
                </a:lnTo>
                <a:lnTo>
                  <a:pt x="72924" y="567"/>
                </a:lnTo>
                <a:lnTo>
                  <a:pt x="72735" y="661"/>
                </a:lnTo>
                <a:lnTo>
                  <a:pt x="72735" y="567"/>
                </a:lnTo>
                <a:lnTo>
                  <a:pt x="72547" y="473"/>
                </a:lnTo>
                <a:lnTo>
                  <a:pt x="72452" y="378"/>
                </a:lnTo>
                <a:lnTo>
                  <a:pt x="72641" y="284"/>
                </a:lnTo>
                <a:lnTo>
                  <a:pt x="71603" y="284"/>
                </a:lnTo>
                <a:lnTo>
                  <a:pt x="70849" y="190"/>
                </a:lnTo>
                <a:lnTo>
                  <a:pt x="70660" y="284"/>
                </a:lnTo>
                <a:lnTo>
                  <a:pt x="69905" y="473"/>
                </a:lnTo>
                <a:lnTo>
                  <a:pt x="69056" y="473"/>
                </a:lnTo>
                <a:lnTo>
                  <a:pt x="68207" y="378"/>
                </a:lnTo>
                <a:lnTo>
                  <a:pt x="67547" y="284"/>
                </a:lnTo>
                <a:lnTo>
                  <a:pt x="67641" y="190"/>
                </a:lnTo>
                <a:lnTo>
                  <a:pt x="67735" y="190"/>
                </a:lnTo>
                <a:lnTo>
                  <a:pt x="67169" y="95"/>
                </a:lnTo>
                <a:lnTo>
                  <a:pt x="66698" y="95"/>
                </a:lnTo>
                <a:lnTo>
                  <a:pt x="66886" y="190"/>
                </a:lnTo>
                <a:lnTo>
                  <a:pt x="65283" y="190"/>
                </a:lnTo>
                <a:lnTo>
                  <a:pt x="64905" y="95"/>
                </a:lnTo>
                <a:lnTo>
                  <a:pt x="64905" y="190"/>
                </a:lnTo>
                <a:lnTo>
                  <a:pt x="65000" y="190"/>
                </a:lnTo>
                <a:lnTo>
                  <a:pt x="65094" y="284"/>
                </a:lnTo>
                <a:lnTo>
                  <a:pt x="65094" y="378"/>
                </a:lnTo>
                <a:lnTo>
                  <a:pt x="64528" y="284"/>
                </a:lnTo>
                <a:lnTo>
                  <a:pt x="63962" y="190"/>
                </a:lnTo>
                <a:lnTo>
                  <a:pt x="63773" y="284"/>
                </a:lnTo>
                <a:lnTo>
                  <a:pt x="63585" y="473"/>
                </a:lnTo>
                <a:lnTo>
                  <a:pt x="63396" y="567"/>
                </a:lnTo>
                <a:lnTo>
                  <a:pt x="63302" y="567"/>
                </a:lnTo>
                <a:lnTo>
                  <a:pt x="63207" y="473"/>
                </a:lnTo>
                <a:lnTo>
                  <a:pt x="63207" y="284"/>
                </a:lnTo>
                <a:lnTo>
                  <a:pt x="63396" y="284"/>
                </a:lnTo>
                <a:lnTo>
                  <a:pt x="63490" y="190"/>
                </a:lnTo>
                <a:lnTo>
                  <a:pt x="63113" y="190"/>
                </a:lnTo>
                <a:lnTo>
                  <a:pt x="61981" y="284"/>
                </a:lnTo>
                <a:lnTo>
                  <a:pt x="61320" y="284"/>
                </a:lnTo>
                <a:lnTo>
                  <a:pt x="61226" y="190"/>
                </a:lnTo>
                <a:lnTo>
                  <a:pt x="61320" y="95"/>
                </a:lnTo>
                <a:lnTo>
                  <a:pt x="60849" y="190"/>
                </a:lnTo>
                <a:lnTo>
                  <a:pt x="60547" y="39"/>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uFillTx/>
            </a:endParaRPr>
          </a:p>
        </p:txBody>
      </p:sp>
      <p:sp>
        <p:nvSpPr>
          <p:cNvPr id="165" name="Google Shape;165;p5"/>
          <p:cNvSpPr txBox="1">
            <a:spLocks noGrp="1"/>
          </p:cNvSpPr>
          <p:nvPr>
            <p:ph type="title"/>
          </p:nvPr>
        </p:nvSpPr>
        <p:spPr>
          <a:xfrm>
            <a:off x="829000" y="526700"/>
            <a:ext cx="6902100" cy="460500"/>
          </a:xfrm>
          <a:prstGeom prst="rect">
            <a:avLst/>
          </a:prstGeom>
        </p:spPr>
        <p:txBody>
          <a:bodyPr spcFirstLastPara="1" wrap="square" lIns="0" tIns="0" rIns="0" bIns="0" anchor="b" anchorCtr="0">
            <a:noAutofit/>
          </a:bodyPr>
          <a:lstStyle>
            <a:lvl1pPr lvl="0">
              <a:spcBef>
                <a:spcPts val="0"/>
              </a:spcBef>
              <a:spcAft>
                <a:spcPts val="0"/>
              </a:spcAft>
              <a:buSzPts val="2800"/>
              <a:buNone/>
              <a:defRPr>
                <a:uFillTx/>
              </a:defRPr>
            </a:lvl1pPr>
            <a:lvl2pPr lvl="1">
              <a:spcBef>
                <a:spcPts val="0"/>
              </a:spcBef>
              <a:spcAft>
                <a:spcPts val="0"/>
              </a:spcAft>
              <a:buSzPts val="2800"/>
              <a:buNone/>
              <a:defRPr>
                <a:uFillTx/>
              </a:defRPr>
            </a:lvl2pPr>
            <a:lvl3pPr lvl="2">
              <a:spcBef>
                <a:spcPts val="0"/>
              </a:spcBef>
              <a:spcAft>
                <a:spcPts val="0"/>
              </a:spcAft>
              <a:buSzPts val="2800"/>
              <a:buNone/>
              <a:defRPr>
                <a:uFillTx/>
              </a:defRPr>
            </a:lvl3pPr>
            <a:lvl4pPr lvl="3">
              <a:spcBef>
                <a:spcPts val="0"/>
              </a:spcBef>
              <a:spcAft>
                <a:spcPts val="0"/>
              </a:spcAft>
              <a:buSzPts val="2800"/>
              <a:buNone/>
              <a:defRPr>
                <a:uFillTx/>
              </a:defRPr>
            </a:lvl4pPr>
            <a:lvl5pPr lvl="4">
              <a:spcBef>
                <a:spcPts val="0"/>
              </a:spcBef>
              <a:spcAft>
                <a:spcPts val="0"/>
              </a:spcAft>
              <a:buSzPts val="2800"/>
              <a:buNone/>
              <a:defRPr>
                <a:uFillTx/>
              </a:defRPr>
            </a:lvl5pPr>
            <a:lvl6pPr lvl="5">
              <a:spcBef>
                <a:spcPts val="0"/>
              </a:spcBef>
              <a:spcAft>
                <a:spcPts val="0"/>
              </a:spcAft>
              <a:buSzPts val="2800"/>
              <a:buNone/>
              <a:defRPr>
                <a:uFillTx/>
              </a:defRPr>
            </a:lvl6pPr>
            <a:lvl7pPr lvl="6">
              <a:spcBef>
                <a:spcPts val="0"/>
              </a:spcBef>
              <a:spcAft>
                <a:spcPts val="0"/>
              </a:spcAft>
              <a:buSzPts val="2800"/>
              <a:buNone/>
              <a:defRPr>
                <a:uFillTx/>
              </a:defRPr>
            </a:lvl7pPr>
            <a:lvl8pPr lvl="7">
              <a:spcBef>
                <a:spcPts val="0"/>
              </a:spcBef>
              <a:spcAft>
                <a:spcPts val="0"/>
              </a:spcAft>
              <a:buSzPts val="2800"/>
              <a:buNone/>
              <a:defRPr>
                <a:uFillTx/>
              </a:defRPr>
            </a:lvl8pPr>
            <a:lvl9pPr lvl="8">
              <a:spcBef>
                <a:spcPts val="0"/>
              </a:spcBef>
              <a:spcAft>
                <a:spcPts val="0"/>
              </a:spcAft>
              <a:buSzPts val="2800"/>
              <a:buNone/>
              <a:defRPr>
                <a:uFillTx/>
              </a:defRPr>
            </a:lvl9pPr>
          </a:lstStyle>
          <a:p>
            <a:endParaRPr>
              <a:uFillTx/>
            </a:endParaRPr>
          </a:p>
        </p:txBody>
      </p:sp>
      <p:sp>
        <p:nvSpPr>
          <p:cNvPr id="166" name="Google Shape;166;p5"/>
          <p:cNvSpPr txBox="1">
            <a:spLocks noGrp="1"/>
          </p:cNvSpPr>
          <p:nvPr>
            <p:ph type="body" idx="1"/>
          </p:nvPr>
        </p:nvSpPr>
        <p:spPr>
          <a:xfrm>
            <a:off x="829000" y="1352549"/>
            <a:ext cx="6902100" cy="3341400"/>
          </a:xfrm>
          <a:prstGeom prst="rect">
            <a:avLst/>
          </a:prstGeom>
        </p:spPr>
        <p:txBody>
          <a:bodyPr spcFirstLastPara="1" wrap="square" lIns="0" tIns="0" rIns="0" bIns="0" anchor="t" anchorCtr="0">
            <a:noAutofit/>
          </a:bodyPr>
          <a:lstStyle>
            <a:lvl1pPr marL="457200" lvl="0" indent="-317500">
              <a:spcBef>
                <a:spcPts val="600"/>
              </a:spcBef>
              <a:spcAft>
                <a:spcPts val="0"/>
              </a:spcAft>
              <a:buSzPts val="1400"/>
              <a:buChar char="✘"/>
              <a:defRPr>
                <a:uFillTx/>
              </a:defRPr>
            </a:lvl1pPr>
            <a:lvl2pPr marL="914400" lvl="1" indent="-381000">
              <a:spcBef>
                <a:spcPts val="1000"/>
              </a:spcBef>
              <a:spcAft>
                <a:spcPts val="0"/>
              </a:spcAft>
              <a:buSzPts val="2400"/>
              <a:buChar char="-"/>
              <a:defRPr>
                <a:uFillTx/>
              </a:defRPr>
            </a:lvl2pPr>
            <a:lvl3pPr marL="1371600" lvl="2" indent="-381000">
              <a:spcBef>
                <a:spcPts val="1000"/>
              </a:spcBef>
              <a:spcAft>
                <a:spcPts val="0"/>
              </a:spcAft>
              <a:buSzPts val="2400"/>
              <a:buChar char="-"/>
              <a:defRPr>
                <a:uFillTx/>
              </a:defRPr>
            </a:lvl3pPr>
            <a:lvl4pPr marL="1828800" lvl="3" indent="-381000">
              <a:spcBef>
                <a:spcPts val="1000"/>
              </a:spcBef>
              <a:spcAft>
                <a:spcPts val="0"/>
              </a:spcAft>
              <a:buSzPts val="2400"/>
              <a:buChar char="●"/>
              <a:defRPr>
                <a:uFillTx/>
              </a:defRPr>
            </a:lvl4pPr>
            <a:lvl5pPr marL="2286000" lvl="4" indent="-381000">
              <a:spcBef>
                <a:spcPts val="1000"/>
              </a:spcBef>
              <a:spcAft>
                <a:spcPts val="0"/>
              </a:spcAft>
              <a:buSzPts val="2400"/>
              <a:buChar char="○"/>
              <a:defRPr>
                <a:uFillTx/>
              </a:defRPr>
            </a:lvl5pPr>
            <a:lvl6pPr marL="2743200" lvl="5" indent="-381000">
              <a:spcBef>
                <a:spcPts val="1000"/>
              </a:spcBef>
              <a:spcAft>
                <a:spcPts val="0"/>
              </a:spcAft>
              <a:buSzPts val="2400"/>
              <a:buChar char="■"/>
              <a:defRPr>
                <a:uFillTx/>
              </a:defRPr>
            </a:lvl6pPr>
            <a:lvl7pPr marL="3200400" lvl="6" indent="-381000">
              <a:spcBef>
                <a:spcPts val="1000"/>
              </a:spcBef>
              <a:spcAft>
                <a:spcPts val="0"/>
              </a:spcAft>
              <a:buSzPts val="2400"/>
              <a:buChar char="●"/>
              <a:defRPr>
                <a:uFillTx/>
              </a:defRPr>
            </a:lvl7pPr>
            <a:lvl8pPr marL="3657600" lvl="7" indent="-381000">
              <a:spcBef>
                <a:spcPts val="1000"/>
              </a:spcBef>
              <a:spcAft>
                <a:spcPts val="0"/>
              </a:spcAft>
              <a:buSzPts val="2400"/>
              <a:buChar char="○"/>
              <a:defRPr>
                <a:uFillTx/>
              </a:defRPr>
            </a:lvl8pPr>
            <a:lvl9pPr marL="4114800" lvl="8" indent="-381000">
              <a:spcBef>
                <a:spcPts val="1000"/>
              </a:spcBef>
              <a:spcAft>
                <a:spcPts val="1000"/>
              </a:spcAft>
              <a:buSzPts val="2400"/>
              <a:buChar char="■"/>
              <a:defRPr>
                <a:uFillTx/>
              </a:defRPr>
            </a:lvl9pPr>
          </a:lstStyle>
          <a:p>
            <a:endParaRPr>
              <a:uFillTx/>
            </a:endParaRPr>
          </a:p>
        </p:txBody>
      </p:sp>
      <p:sp>
        <p:nvSpPr>
          <p:cNvPr id="167" name="Google Shape;167;p5"/>
          <p:cNvSpPr txBox="1">
            <a:spLocks noGrp="1"/>
          </p:cNvSpPr>
          <p:nvPr>
            <p:ph type="sldNum" idx="12"/>
          </p:nvPr>
        </p:nvSpPr>
        <p:spPr>
          <a:xfrm>
            <a:off x="8665029" y="127279"/>
            <a:ext cx="326700" cy="272700"/>
          </a:xfrm>
          <a:prstGeom prst="rect">
            <a:avLst/>
          </a:prstGeom>
        </p:spPr>
        <p:txBody>
          <a:bodyPr spcFirstLastPara="1" wrap="square" lIns="0" tIns="0" rIns="0" bIns="0" anchor="t" anchorCtr="0">
            <a:noAutofit/>
          </a:bodyPr>
          <a:lstStyle>
            <a:lvl1pPr lvl="0">
              <a:buNone/>
              <a:defRPr>
                <a:uFillTx/>
              </a:defRPr>
            </a:lvl1pPr>
            <a:lvl2pPr lvl="1">
              <a:buNone/>
              <a:defRPr>
                <a:uFillTx/>
              </a:defRPr>
            </a:lvl2pPr>
            <a:lvl3pPr lvl="2">
              <a:buNone/>
              <a:defRPr>
                <a:uFillTx/>
              </a:defRPr>
            </a:lvl3pPr>
            <a:lvl4pPr lvl="3">
              <a:buNone/>
              <a:defRPr>
                <a:uFillTx/>
              </a:defRPr>
            </a:lvl4pPr>
            <a:lvl5pPr lvl="4">
              <a:buNone/>
              <a:defRPr>
                <a:uFillTx/>
              </a:defRPr>
            </a:lvl5pPr>
            <a:lvl6pPr lvl="5">
              <a:buNone/>
              <a:defRPr>
                <a:uFillTx/>
              </a:defRPr>
            </a:lvl6pPr>
            <a:lvl7pPr lvl="6">
              <a:buNone/>
              <a:defRPr>
                <a:uFillTx/>
              </a:defRPr>
            </a:lvl7pPr>
            <a:lvl8pPr lvl="7">
              <a:buNone/>
              <a:defRPr>
                <a:uFillTx/>
              </a:defRPr>
            </a:lvl8pPr>
            <a:lvl9pPr lvl="8">
              <a:buNone/>
              <a:defRPr>
                <a:uFillTx/>
              </a:defRPr>
            </a:lvl9pPr>
          </a:lstStyle>
          <a:p>
            <a:pPr marL="0" lvl="0" indent="0" algn="r" rtl="0">
              <a:spcBef>
                <a:spcPts val="0"/>
              </a:spcBef>
              <a:spcAft>
                <a:spcPts val="0"/>
              </a:spcAft>
              <a:buNone/>
            </a:pPr>
            <a:fld id="{00000000-1234-1234-1234-123412341234}" type="slidenum">
              <a:rPr lang="en">
                <a:uFillTx/>
              </a:rPr>
              <a:t>‹#›</a:t>
            </a:fld>
            <a:endParaRPr>
              <a:uFillTx/>
            </a:endParaRPr>
          </a:p>
        </p:txBody>
      </p:sp>
      <p:grpSp>
        <p:nvGrpSpPr>
          <p:cNvPr id="168" name="Google Shape;168;p5"/>
          <p:cNvGrpSpPr/>
          <p:nvPr/>
        </p:nvGrpSpPr>
        <p:grpSpPr>
          <a:xfrm>
            <a:off x="8004404" y="417297"/>
            <a:ext cx="3529549" cy="4525764"/>
            <a:chOff x="8004404" y="372498"/>
            <a:chExt cx="3529549" cy="4525764"/>
          </a:xfrm>
        </p:grpSpPr>
        <p:grpSp>
          <p:nvGrpSpPr>
            <p:cNvPr id="169" name="Google Shape;169;p5"/>
            <p:cNvGrpSpPr/>
            <p:nvPr/>
          </p:nvGrpSpPr>
          <p:grpSpPr>
            <a:xfrm rot="-5400000" flipH="1">
              <a:off x="8541351" y="-164449"/>
              <a:ext cx="2227938" cy="3301831"/>
              <a:chOff x="3485371" y="1424851"/>
              <a:chExt cx="5318543" cy="7882145"/>
            </a:xfrm>
          </p:grpSpPr>
          <p:grpSp>
            <p:nvGrpSpPr>
              <p:cNvPr id="170" name="Google Shape;170;p5"/>
              <p:cNvGrpSpPr/>
              <p:nvPr/>
            </p:nvGrpSpPr>
            <p:grpSpPr>
              <a:xfrm>
                <a:off x="3485371" y="1958251"/>
                <a:ext cx="468816" cy="7120145"/>
                <a:chOff x="1447800" y="152400"/>
                <a:chExt cx="318597" cy="4838699"/>
              </a:xfrm>
            </p:grpSpPr>
            <p:sp>
              <p:nvSpPr>
                <p:cNvPr id="171" name="Google Shape;171;p5"/>
                <p:cNvSpPr>
                  <a:spLocks/>
                </p:cNvSpPr>
                <p:nvPr/>
              </p:nvSpPr>
              <p:spPr>
                <a:xfrm>
                  <a:off x="1452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172" name="Google Shape;172;p5"/>
                <p:cNvPicPr preferRelativeResize="0"/>
                <p:nvPr/>
              </p:nvPicPr>
              <p:blipFill>
                <a:blip r:embed="rId2"/>
                <a:stretch>
                  <a:fillRect/>
                </a:stretch>
              </p:blipFill>
              <p:spPr>
                <a:xfrm>
                  <a:off x="1447800" y="152400"/>
                  <a:ext cx="318597" cy="4838699"/>
                </a:xfrm>
                <a:prstGeom prst="rect">
                  <a:avLst/>
                </a:prstGeom>
                <a:noFill/>
                <a:ln>
                  <a:noFill/>
                </a:ln>
              </p:spPr>
            </p:pic>
          </p:grpSp>
          <p:grpSp>
            <p:nvGrpSpPr>
              <p:cNvPr id="173" name="Google Shape;173;p5"/>
              <p:cNvGrpSpPr/>
              <p:nvPr/>
            </p:nvGrpSpPr>
            <p:grpSpPr>
              <a:xfrm>
                <a:off x="3808592" y="1577251"/>
                <a:ext cx="468816" cy="7120145"/>
                <a:chOff x="1600200" y="152400"/>
                <a:chExt cx="318597" cy="4838699"/>
              </a:xfrm>
            </p:grpSpPr>
            <p:sp>
              <p:nvSpPr>
                <p:cNvPr id="174" name="Google Shape;174;p5"/>
                <p:cNvSpPr>
                  <a:spLocks/>
                </p:cNvSpPr>
                <p:nvPr/>
              </p:nvSpPr>
              <p:spPr>
                <a:xfrm>
                  <a:off x="1604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175" name="Google Shape;175;p5"/>
                <p:cNvPicPr preferRelativeResize="0"/>
                <p:nvPr/>
              </p:nvPicPr>
              <p:blipFill>
                <a:blip r:embed="rId2"/>
                <a:stretch>
                  <a:fillRect/>
                </a:stretch>
              </p:blipFill>
              <p:spPr>
                <a:xfrm>
                  <a:off x="1600200" y="152400"/>
                  <a:ext cx="318597" cy="4838699"/>
                </a:xfrm>
                <a:prstGeom prst="rect">
                  <a:avLst/>
                </a:prstGeom>
                <a:noFill/>
                <a:ln>
                  <a:noFill/>
                </a:ln>
              </p:spPr>
            </p:pic>
          </p:grpSp>
          <p:grpSp>
            <p:nvGrpSpPr>
              <p:cNvPr id="176" name="Google Shape;176;p5"/>
              <p:cNvGrpSpPr/>
              <p:nvPr/>
            </p:nvGrpSpPr>
            <p:grpSpPr>
              <a:xfrm>
                <a:off x="4131812" y="2186851"/>
                <a:ext cx="468816" cy="7120145"/>
                <a:chOff x="533400" y="152400"/>
                <a:chExt cx="318597" cy="4838699"/>
              </a:xfrm>
            </p:grpSpPr>
            <p:sp>
              <p:nvSpPr>
                <p:cNvPr id="177" name="Google Shape;177;p5"/>
                <p:cNvSpPr>
                  <a:spLocks/>
                </p:cNvSpPr>
                <p:nvPr/>
              </p:nvSpPr>
              <p:spPr>
                <a:xfrm>
                  <a:off x="537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178" name="Google Shape;178;p5"/>
                <p:cNvPicPr preferRelativeResize="0"/>
                <p:nvPr/>
              </p:nvPicPr>
              <p:blipFill>
                <a:blip r:embed="rId2"/>
                <a:stretch>
                  <a:fillRect/>
                </a:stretch>
              </p:blipFill>
              <p:spPr>
                <a:xfrm>
                  <a:off x="533400" y="152400"/>
                  <a:ext cx="318597" cy="4838699"/>
                </a:xfrm>
                <a:prstGeom prst="rect">
                  <a:avLst/>
                </a:prstGeom>
                <a:noFill/>
                <a:ln>
                  <a:noFill/>
                </a:ln>
              </p:spPr>
            </p:pic>
          </p:grpSp>
          <p:grpSp>
            <p:nvGrpSpPr>
              <p:cNvPr id="179" name="Google Shape;179;p5"/>
              <p:cNvGrpSpPr/>
              <p:nvPr/>
            </p:nvGrpSpPr>
            <p:grpSpPr>
              <a:xfrm>
                <a:off x="4455033" y="1729651"/>
                <a:ext cx="468816" cy="7120145"/>
                <a:chOff x="685800" y="152400"/>
                <a:chExt cx="318597" cy="4838699"/>
              </a:xfrm>
            </p:grpSpPr>
            <p:sp>
              <p:nvSpPr>
                <p:cNvPr id="180" name="Google Shape;180;p5"/>
                <p:cNvSpPr>
                  <a:spLocks/>
                </p:cNvSpPr>
                <p:nvPr/>
              </p:nvSpPr>
              <p:spPr>
                <a:xfrm>
                  <a:off x="690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181" name="Google Shape;181;p5"/>
                <p:cNvPicPr preferRelativeResize="0"/>
                <p:nvPr/>
              </p:nvPicPr>
              <p:blipFill>
                <a:blip r:embed="rId2"/>
                <a:stretch>
                  <a:fillRect/>
                </a:stretch>
              </p:blipFill>
              <p:spPr>
                <a:xfrm>
                  <a:off x="685800" y="152400"/>
                  <a:ext cx="318597" cy="4838699"/>
                </a:xfrm>
                <a:prstGeom prst="rect">
                  <a:avLst/>
                </a:prstGeom>
                <a:noFill/>
                <a:ln>
                  <a:noFill/>
                </a:ln>
              </p:spPr>
            </p:pic>
          </p:grpSp>
          <p:grpSp>
            <p:nvGrpSpPr>
              <p:cNvPr id="182" name="Google Shape;182;p5"/>
              <p:cNvGrpSpPr/>
              <p:nvPr/>
            </p:nvGrpSpPr>
            <p:grpSpPr>
              <a:xfrm>
                <a:off x="4778254" y="1424851"/>
                <a:ext cx="468816" cy="7120145"/>
                <a:chOff x="838200" y="152400"/>
                <a:chExt cx="318597" cy="4838699"/>
              </a:xfrm>
            </p:grpSpPr>
            <p:sp>
              <p:nvSpPr>
                <p:cNvPr id="183" name="Google Shape;183;p5"/>
                <p:cNvSpPr>
                  <a:spLocks/>
                </p:cNvSpPr>
                <p:nvPr/>
              </p:nvSpPr>
              <p:spPr>
                <a:xfrm>
                  <a:off x="842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184" name="Google Shape;184;p5"/>
                <p:cNvPicPr preferRelativeResize="0"/>
                <p:nvPr/>
              </p:nvPicPr>
              <p:blipFill>
                <a:blip r:embed="rId2"/>
                <a:stretch>
                  <a:fillRect/>
                </a:stretch>
              </p:blipFill>
              <p:spPr>
                <a:xfrm>
                  <a:off x="838200" y="152400"/>
                  <a:ext cx="318597" cy="4838699"/>
                </a:xfrm>
                <a:prstGeom prst="rect">
                  <a:avLst/>
                </a:prstGeom>
                <a:noFill/>
                <a:ln>
                  <a:noFill/>
                </a:ln>
              </p:spPr>
            </p:pic>
          </p:grpSp>
          <p:grpSp>
            <p:nvGrpSpPr>
              <p:cNvPr id="185" name="Google Shape;185;p5"/>
              <p:cNvGrpSpPr/>
              <p:nvPr/>
            </p:nvGrpSpPr>
            <p:grpSpPr>
              <a:xfrm>
                <a:off x="5101474" y="1882051"/>
                <a:ext cx="468816" cy="7120145"/>
                <a:chOff x="990600" y="152400"/>
                <a:chExt cx="318597" cy="4838699"/>
              </a:xfrm>
            </p:grpSpPr>
            <p:sp>
              <p:nvSpPr>
                <p:cNvPr id="186" name="Google Shape;186;p5"/>
                <p:cNvSpPr>
                  <a:spLocks/>
                </p:cNvSpPr>
                <p:nvPr/>
              </p:nvSpPr>
              <p:spPr>
                <a:xfrm>
                  <a:off x="9949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187" name="Google Shape;187;p5"/>
                <p:cNvPicPr preferRelativeResize="0"/>
                <p:nvPr/>
              </p:nvPicPr>
              <p:blipFill>
                <a:blip r:embed="rId2"/>
                <a:stretch>
                  <a:fillRect/>
                </a:stretch>
              </p:blipFill>
              <p:spPr>
                <a:xfrm>
                  <a:off x="990600" y="152400"/>
                  <a:ext cx="318597" cy="4838699"/>
                </a:xfrm>
                <a:prstGeom prst="rect">
                  <a:avLst/>
                </a:prstGeom>
                <a:noFill/>
                <a:ln>
                  <a:noFill/>
                </a:ln>
              </p:spPr>
            </p:pic>
          </p:grpSp>
          <p:grpSp>
            <p:nvGrpSpPr>
              <p:cNvPr id="188" name="Google Shape;188;p5"/>
              <p:cNvGrpSpPr/>
              <p:nvPr/>
            </p:nvGrpSpPr>
            <p:grpSpPr>
              <a:xfrm>
                <a:off x="5424695" y="1729651"/>
                <a:ext cx="468816" cy="7120145"/>
                <a:chOff x="3663063" y="152400"/>
                <a:chExt cx="318597" cy="4838699"/>
              </a:xfrm>
            </p:grpSpPr>
            <p:sp>
              <p:nvSpPr>
                <p:cNvPr id="189" name="Google Shape;189;p5"/>
                <p:cNvSpPr>
                  <a:spLocks/>
                </p:cNvSpPr>
                <p:nvPr/>
              </p:nvSpPr>
              <p:spPr>
                <a:xfrm>
                  <a:off x="3667406"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190" name="Google Shape;190;p5"/>
                <p:cNvPicPr preferRelativeResize="0"/>
                <p:nvPr/>
              </p:nvPicPr>
              <p:blipFill>
                <a:blip r:embed="rId2"/>
                <a:stretch>
                  <a:fillRect/>
                </a:stretch>
              </p:blipFill>
              <p:spPr>
                <a:xfrm>
                  <a:off x="3663063" y="152400"/>
                  <a:ext cx="318597" cy="4838699"/>
                </a:xfrm>
                <a:prstGeom prst="rect">
                  <a:avLst/>
                </a:prstGeom>
                <a:noFill/>
                <a:ln>
                  <a:noFill/>
                </a:ln>
              </p:spPr>
            </p:pic>
          </p:grpSp>
          <p:grpSp>
            <p:nvGrpSpPr>
              <p:cNvPr id="191" name="Google Shape;191;p5"/>
              <p:cNvGrpSpPr/>
              <p:nvPr/>
            </p:nvGrpSpPr>
            <p:grpSpPr>
              <a:xfrm>
                <a:off x="5929821" y="2034451"/>
                <a:ext cx="468816" cy="7120145"/>
                <a:chOff x="1419019" y="152400"/>
                <a:chExt cx="318597" cy="4838699"/>
              </a:xfrm>
            </p:grpSpPr>
            <p:sp>
              <p:nvSpPr>
                <p:cNvPr id="192" name="Google Shape;192;p5"/>
                <p:cNvSpPr>
                  <a:spLocks/>
                </p:cNvSpPr>
                <p:nvPr/>
              </p:nvSpPr>
              <p:spPr>
                <a:xfrm>
                  <a:off x="1423362"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193" name="Google Shape;193;p5"/>
                <p:cNvPicPr preferRelativeResize="0"/>
                <p:nvPr/>
              </p:nvPicPr>
              <p:blipFill>
                <a:blip r:embed="rId2"/>
                <a:stretch>
                  <a:fillRect/>
                </a:stretch>
              </p:blipFill>
              <p:spPr>
                <a:xfrm>
                  <a:off x="1419019" y="152400"/>
                  <a:ext cx="318597" cy="4838699"/>
                </a:xfrm>
                <a:prstGeom prst="rect">
                  <a:avLst/>
                </a:prstGeom>
                <a:noFill/>
                <a:ln>
                  <a:noFill/>
                </a:ln>
              </p:spPr>
            </p:pic>
          </p:grpSp>
          <p:grpSp>
            <p:nvGrpSpPr>
              <p:cNvPr id="194" name="Google Shape;194;p5"/>
              <p:cNvGrpSpPr/>
              <p:nvPr/>
            </p:nvGrpSpPr>
            <p:grpSpPr>
              <a:xfrm>
                <a:off x="6395774" y="1653451"/>
                <a:ext cx="468816" cy="7120145"/>
                <a:chOff x="1600200" y="152400"/>
                <a:chExt cx="318597" cy="4838699"/>
              </a:xfrm>
            </p:grpSpPr>
            <p:sp>
              <p:nvSpPr>
                <p:cNvPr id="195" name="Google Shape;195;p5"/>
                <p:cNvSpPr>
                  <a:spLocks/>
                </p:cNvSpPr>
                <p:nvPr/>
              </p:nvSpPr>
              <p:spPr>
                <a:xfrm>
                  <a:off x="1604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196" name="Google Shape;196;p5"/>
                <p:cNvPicPr preferRelativeResize="0"/>
                <p:nvPr/>
              </p:nvPicPr>
              <p:blipFill>
                <a:blip r:embed="rId2"/>
                <a:stretch>
                  <a:fillRect/>
                </a:stretch>
              </p:blipFill>
              <p:spPr>
                <a:xfrm>
                  <a:off x="1600200" y="152400"/>
                  <a:ext cx="318597" cy="4838699"/>
                </a:xfrm>
                <a:prstGeom prst="rect">
                  <a:avLst/>
                </a:prstGeom>
                <a:noFill/>
                <a:ln>
                  <a:noFill/>
                </a:ln>
              </p:spPr>
            </p:pic>
          </p:grpSp>
          <p:grpSp>
            <p:nvGrpSpPr>
              <p:cNvPr id="197" name="Google Shape;197;p5"/>
              <p:cNvGrpSpPr/>
              <p:nvPr/>
            </p:nvGrpSpPr>
            <p:grpSpPr>
              <a:xfrm>
                <a:off x="6718994" y="1424851"/>
                <a:ext cx="468816" cy="7120145"/>
                <a:chOff x="533400" y="152400"/>
                <a:chExt cx="318597" cy="4838699"/>
              </a:xfrm>
            </p:grpSpPr>
            <p:sp>
              <p:nvSpPr>
                <p:cNvPr id="198" name="Google Shape;198;p5"/>
                <p:cNvSpPr>
                  <a:spLocks/>
                </p:cNvSpPr>
                <p:nvPr/>
              </p:nvSpPr>
              <p:spPr>
                <a:xfrm>
                  <a:off x="537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199" name="Google Shape;199;p5"/>
                <p:cNvPicPr preferRelativeResize="0"/>
                <p:nvPr/>
              </p:nvPicPr>
              <p:blipFill>
                <a:blip r:embed="rId2"/>
                <a:stretch>
                  <a:fillRect/>
                </a:stretch>
              </p:blipFill>
              <p:spPr>
                <a:xfrm>
                  <a:off x="533400" y="152400"/>
                  <a:ext cx="318597" cy="4838699"/>
                </a:xfrm>
                <a:prstGeom prst="rect">
                  <a:avLst/>
                </a:prstGeom>
                <a:noFill/>
                <a:ln>
                  <a:noFill/>
                </a:ln>
              </p:spPr>
            </p:pic>
          </p:grpSp>
          <p:grpSp>
            <p:nvGrpSpPr>
              <p:cNvPr id="200" name="Google Shape;200;p5"/>
              <p:cNvGrpSpPr/>
              <p:nvPr/>
            </p:nvGrpSpPr>
            <p:grpSpPr>
              <a:xfrm>
                <a:off x="7042215" y="1501051"/>
                <a:ext cx="468816" cy="7120145"/>
                <a:chOff x="685800" y="152400"/>
                <a:chExt cx="318597" cy="4838699"/>
              </a:xfrm>
            </p:grpSpPr>
            <p:sp>
              <p:nvSpPr>
                <p:cNvPr id="201" name="Google Shape;201;p5"/>
                <p:cNvSpPr>
                  <a:spLocks/>
                </p:cNvSpPr>
                <p:nvPr/>
              </p:nvSpPr>
              <p:spPr>
                <a:xfrm>
                  <a:off x="690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202" name="Google Shape;202;p5"/>
                <p:cNvPicPr preferRelativeResize="0"/>
                <p:nvPr/>
              </p:nvPicPr>
              <p:blipFill>
                <a:blip r:embed="rId2"/>
                <a:stretch>
                  <a:fillRect/>
                </a:stretch>
              </p:blipFill>
              <p:spPr>
                <a:xfrm>
                  <a:off x="685800" y="152400"/>
                  <a:ext cx="318597" cy="4838699"/>
                </a:xfrm>
                <a:prstGeom prst="rect">
                  <a:avLst/>
                </a:prstGeom>
                <a:noFill/>
                <a:ln>
                  <a:noFill/>
                </a:ln>
              </p:spPr>
            </p:pic>
          </p:grpSp>
          <p:grpSp>
            <p:nvGrpSpPr>
              <p:cNvPr id="203" name="Google Shape;203;p5"/>
              <p:cNvGrpSpPr/>
              <p:nvPr/>
            </p:nvGrpSpPr>
            <p:grpSpPr>
              <a:xfrm>
                <a:off x="7365436" y="1882051"/>
                <a:ext cx="468816" cy="7120145"/>
                <a:chOff x="838200" y="152400"/>
                <a:chExt cx="318597" cy="4838699"/>
              </a:xfrm>
            </p:grpSpPr>
            <p:sp>
              <p:nvSpPr>
                <p:cNvPr id="204" name="Google Shape;204;p5"/>
                <p:cNvSpPr>
                  <a:spLocks/>
                </p:cNvSpPr>
                <p:nvPr/>
              </p:nvSpPr>
              <p:spPr>
                <a:xfrm>
                  <a:off x="842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205" name="Google Shape;205;p5"/>
                <p:cNvPicPr preferRelativeResize="0"/>
                <p:nvPr/>
              </p:nvPicPr>
              <p:blipFill>
                <a:blip r:embed="rId2"/>
                <a:stretch>
                  <a:fillRect/>
                </a:stretch>
              </p:blipFill>
              <p:spPr>
                <a:xfrm>
                  <a:off x="838200" y="152400"/>
                  <a:ext cx="318597" cy="4838699"/>
                </a:xfrm>
                <a:prstGeom prst="rect">
                  <a:avLst/>
                </a:prstGeom>
                <a:noFill/>
                <a:ln>
                  <a:noFill/>
                </a:ln>
              </p:spPr>
            </p:pic>
          </p:grpSp>
          <p:grpSp>
            <p:nvGrpSpPr>
              <p:cNvPr id="206" name="Google Shape;206;p5"/>
              <p:cNvGrpSpPr/>
              <p:nvPr/>
            </p:nvGrpSpPr>
            <p:grpSpPr>
              <a:xfrm>
                <a:off x="8011877" y="2186851"/>
                <a:ext cx="468816" cy="7120145"/>
                <a:chOff x="3663063" y="152400"/>
                <a:chExt cx="318597" cy="4838699"/>
              </a:xfrm>
            </p:grpSpPr>
            <p:sp>
              <p:nvSpPr>
                <p:cNvPr id="207" name="Google Shape;207;p5"/>
                <p:cNvSpPr>
                  <a:spLocks/>
                </p:cNvSpPr>
                <p:nvPr/>
              </p:nvSpPr>
              <p:spPr>
                <a:xfrm>
                  <a:off x="3667406"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208" name="Google Shape;208;p5"/>
                <p:cNvPicPr preferRelativeResize="0"/>
                <p:nvPr/>
              </p:nvPicPr>
              <p:blipFill>
                <a:blip r:embed="rId2"/>
                <a:stretch>
                  <a:fillRect/>
                </a:stretch>
              </p:blipFill>
              <p:spPr>
                <a:xfrm>
                  <a:off x="3663063" y="152400"/>
                  <a:ext cx="318597" cy="4838699"/>
                </a:xfrm>
                <a:prstGeom prst="rect">
                  <a:avLst/>
                </a:prstGeom>
                <a:noFill/>
                <a:ln>
                  <a:noFill/>
                </a:ln>
              </p:spPr>
            </p:pic>
          </p:grpSp>
          <p:grpSp>
            <p:nvGrpSpPr>
              <p:cNvPr id="209" name="Google Shape;209;p5"/>
              <p:cNvGrpSpPr/>
              <p:nvPr/>
            </p:nvGrpSpPr>
            <p:grpSpPr>
              <a:xfrm>
                <a:off x="8335098" y="1805851"/>
                <a:ext cx="468816" cy="7120145"/>
                <a:chOff x="1295400" y="152400"/>
                <a:chExt cx="318597" cy="4838699"/>
              </a:xfrm>
            </p:grpSpPr>
            <p:sp>
              <p:nvSpPr>
                <p:cNvPr id="210" name="Google Shape;210;p5"/>
                <p:cNvSpPr>
                  <a:spLocks/>
                </p:cNvSpPr>
                <p:nvPr/>
              </p:nvSpPr>
              <p:spPr>
                <a:xfrm>
                  <a:off x="1299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211" name="Google Shape;211;p5"/>
                <p:cNvPicPr preferRelativeResize="0"/>
                <p:nvPr/>
              </p:nvPicPr>
              <p:blipFill>
                <a:blip r:embed="rId2"/>
                <a:stretch>
                  <a:fillRect/>
                </a:stretch>
              </p:blipFill>
              <p:spPr>
                <a:xfrm>
                  <a:off x="1295400" y="152400"/>
                  <a:ext cx="318597" cy="4838699"/>
                </a:xfrm>
                <a:prstGeom prst="rect">
                  <a:avLst/>
                </a:prstGeom>
                <a:noFill/>
                <a:ln>
                  <a:noFill/>
                </a:ln>
              </p:spPr>
            </p:pic>
          </p:grpSp>
        </p:grpSp>
        <p:grpSp>
          <p:nvGrpSpPr>
            <p:cNvPr id="212" name="Google Shape;212;p5"/>
            <p:cNvGrpSpPr/>
            <p:nvPr/>
          </p:nvGrpSpPr>
          <p:grpSpPr>
            <a:xfrm rot="-5400000" flipH="1">
              <a:off x="9848714" y="1201031"/>
              <a:ext cx="196383" cy="2982574"/>
              <a:chOff x="1447800" y="152400"/>
              <a:chExt cx="318597" cy="4838699"/>
            </a:xfrm>
          </p:grpSpPr>
          <p:sp>
            <p:nvSpPr>
              <p:cNvPr id="213" name="Google Shape;213;p5"/>
              <p:cNvSpPr>
                <a:spLocks/>
              </p:cNvSpPr>
              <p:nvPr/>
            </p:nvSpPr>
            <p:spPr>
              <a:xfrm>
                <a:off x="1452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214" name="Google Shape;214;p5"/>
              <p:cNvPicPr preferRelativeResize="0"/>
              <p:nvPr/>
            </p:nvPicPr>
            <p:blipFill>
              <a:blip r:embed="rId2"/>
              <a:stretch>
                <a:fillRect/>
              </a:stretch>
            </p:blipFill>
            <p:spPr>
              <a:xfrm>
                <a:off x="1447800" y="152400"/>
                <a:ext cx="318597" cy="4838699"/>
              </a:xfrm>
              <a:prstGeom prst="rect">
                <a:avLst/>
              </a:prstGeom>
              <a:noFill/>
              <a:ln>
                <a:noFill/>
              </a:ln>
            </p:spPr>
          </p:pic>
        </p:grpSp>
        <p:grpSp>
          <p:nvGrpSpPr>
            <p:cNvPr id="215" name="Google Shape;215;p5"/>
            <p:cNvGrpSpPr/>
            <p:nvPr/>
          </p:nvGrpSpPr>
          <p:grpSpPr>
            <a:xfrm rot="-5400000" flipH="1">
              <a:off x="9689113" y="1336426"/>
              <a:ext cx="196383" cy="2982574"/>
              <a:chOff x="1600200" y="152400"/>
              <a:chExt cx="318597" cy="4838699"/>
            </a:xfrm>
          </p:grpSpPr>
          <p:sp>
            <p:nvSpPr>
              <p:cNvPr id="216" name="Google Shape;216;p5"/>
              <p:cNvSpPr>
                <a:spLocks/>
              </p:cNvSpPr>
              <p:nvPr/>
            </p:nvSpPr>
            <p:spPr>
              <a:xfrm>
                <a:off x="1604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217" name="Google Shape;217;p5"/>
              <p:cNvPicPr preferRelativeResize="0"/>
              <p:nvPr/>
            </p:nvPicPr>
            <p:blipFill>
              <a:blip r:embed="rId2"/>
              <a:stretch>
                <a:fillRect/>
              </a:stretch>
            </p:blipFill>
            <p:spPr>
              <a:xfrm>
                <a:off x="1600200" y="152400"/>
                <a:ext cx="318597" cy="4838699"/>
              </a:xfrm>
              <a:prstGeom prst="rect">
                <a:avLst/>
              </a:prstGeom>
              <a:noFill/>
              <a:ln>
                <a:noFill/>
              </a:ln>
            </p:spPr>
          </p:pic>
        </p:grpSp>
        <p:grpSp>
          <p:nvGrpSpPr>
            <p:cNvPr id="218" name="Google Shape;218;p5"/>
            <p:cNvGrpSpPr/>
            <p:nvPr/>
          </p:nvGrpSpPr>
          <p:grpSpPr>
            <a:xfrm rot="-5400000" flipH="1">
              <a:off x="9944475" y="1471836"/>
              <a:ext cx="196383" cy="2982574"/>
              <a:chOff x="533400" y="152400"/>
              <a:chExt cx="318597" cy="4838699"/>
            </a:xfrm>
          </p:grpSpPr>
          <p:sp>
            <p:nvSpPr>
              <p:cNvPr id="219" name="Google Shape;219;p5"/>
              <p:cNvSpPr>
                <a:spLocks/>
              </p:cNvSpPr>
              <p:nvPr/>
            </p:nvSpPr>
            <p:spPr>
              <a:xfrm>
                <a:off x="537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220" name="Google Shape;220;p5"/>
              <p:cNvPicPr preferRelativeResize="0"/>
              <p:nvPr/>
            </p:nvPicPr>
            <p:blipFill>
              <a:blip r:embed="rId2"/>
              <a:stretch>
                <a:fillRect/>
              </a:stretch>
            </p:blipFill>
            <p:spPr>
              <a:xfrm>
                <a:off x="533400" y="152400"/>
                <a:ext cx="318597" cy="4838699"/>
              </a:xfrm>
              <a:prstGeom prst="rect">
                <a:avLst/>
              </a:prstGeom>
              <a:noFill/>
              <a:ln>
                <a:noFill/>
              </a:ln>
            </p:spPr>
          </p:pic>
        </p:grpSp>
        <p:grpSp>
          <p:nvGrpSpPr>
            <p:cNvPr id="221" name="Google Shape;221;p5"/>
            <p:cNvGrpSpPr/>
            <p:nvPr/>
          </p:nvGrpSpPr>
          <p:grpSpPr>
            <a:xfrm rot="-5400000" flipH="1">
              <a:off x="9752954" y="1607231"/>
              <a:ext cx="196383" cy="2982574"/>
              <a:chOff x="685800" y="152400"/>
              <a:chExt cx="318597" cy="4838699"/>
            </a:xfrm>
          </p:grpSpPr>
          <p:sp>
            <p:nvSpPr>
              <p:cNvPr id="222" name="Google Shape;222;p5"/>
              <p:cNvSpPr>
                <a:spLocks/>
              </p:cNvSpPr>
              <p:nvPr/>
            </p:nvSpPr>
            <p:spPr>
              <a:xfrm>
                <a:off x="690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223" name="Google Shape;223;p5"/>
              <p:cNvPicPr preferRelativeResize="0"/>
              <p:nvPr/>
            </p:nvPicPr>
            <p:blipFill>
              <a:blip r:embed="rId2"/>
              <a:stretch>
                <a:fillRect/>
              </a:stretch>
            </p:blipFill>
            <p:spPr>
              <a:xfrm>
                <a:off x="685800" y="152400"/>
                <a:ext cx="318597" cy="4838699"/>
              </a:xfrm>
              <a:prstGeom prst="rect">
                <a:avLst/>
              </a:prstGeom>
              <a:noFill/>
              <a:ln>
                <a:noFill/>
              </a:ln>
            </p:spPr>
          </p:pic>
        </p:grpSp>
        <p:grpSp>
          <p:nvGrpSpPr>
            <p:cNvPr id="224" name="Google Shape;224;p5"/>
            <p:cNvGrpSpPr/>
            <p:nvPr/>
          </p:nvGrpSpPr>
          <p:grpSpPr>
            <a:xfrm rot="-5400000" flipH="1">
              <a:off x="9816794" y="1954222"/>
              <a:ext cx="196383" cy="2982574"/>
              <a:chOff x="990600" y="152400"/>
              <a:chExt cx="318597" cy="4838699"/>
            </a:xfrm>
          </p:grpSpPr>
          <p:sp>
            <p:nvSpPr>
              <p:cNvPr id="225" name="Google Shape;225;p5"/>
              <p:cNvSpPr>
                <a:spLocks/>
              </p:cNvSpPr>
              <p:nvPr/>
            </p:nvSpPr>
            <p:spPr>
              <a:xfrm>
                <a:off x="9949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226" name="Google Shape;226;p5"/>
              <p:cNvPicPr preferRelativeResize="0"/>
              <p:nvPr/>
            </p:nvPicPr>
            <p:blipFill>
              <a:blip r:embed="rId2"/>
              <a:stretch>
                <a:fillRect/>
              </a:stretch>
            </p:blipFill>
            <p:spPr>
              <a:xfrm>
                <a:off x="990600" y="152400"/>
                <a:ext cx="318597" cy="4838699"/>
              </a:xfrm>
              <a:prstGeom prst="rect">
                <a:avLst/>
              </a:prstGeom>
              <a:noFill/>
              <a:ln>
                <a:noFill/>
              </a:ln>
            </p:spPr>
          </p:pic>
        </p:grpSp>
        <p:grpSp>
          <p:nvGrpSpPr>
            <p:cNvPr id="227" name="Google Shape;227;p5"/>
            <p:cNvGrpSpPr/>
            <p:nvPr/>
          </p:nvGrpSpPr>
          <p:grpSpPr>
            <a:xfrm rot="-5400000" flipH="1">
              <a:off x="9752954" y="2089589"/>
              <a:ext cx="196383" cy="2982574"/>
              <a:chOff x="3663063" y="152400"/>
              <a:chExt cx="318597" cy="4838699"/>
            </a:xfrm>
          </p:grpSpPr>
          <p:sp>
            <p:nvSpPr>
              <p:cNvPr id="228" name="Google Shape;228;p5"/>
              <p:cNvSpPr>
                <a:spLocks/>
              </p:cNvSpPr>
              <p:nvPr/>
            </p:nvSpPr>
            <p:spPr>
              <a:xfrm>
                <a:off x="3667406"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229" name="Google Shape;229;p5"/>
              <p:cNvPicPr preferRelativeResize="0"/>
              <p:nvPr/>
            </p:nvPicPr>
            <p:blipFill>
              <a:blip r:embed="rId2"/>
              <a:stretch>
                <a:fillRect/>
              </a:stretch>
            </p:blipFill>
            <p:spPr>
              <a:xfrm>
                <a:off x="3663063" y="152400"/>
                <a:ext cx="318597" cy="4838699"/>
              </a:xfrm>
              <a:prstGeom prst="rect">
                <a:avLst/>
              </a:prstGeom>
              <a:noFill/>
              <a:ln>
                <a:noFill/>
              </a:ln>
            </p:spPr>
          </p:pic>
        </p:grpSp>
        <p:grpSp>
          <p:nvGrpSpPr>
            <p:cNvPr id="230" name="Google Shape;230;p5"/>
            <p:cNvGrpSpPr/>
            <p:nvPr/>
          </p:nvGrpSpPr>
          <p:grpSpPr>
            <a:xfrm rot="-5400000" flipH="1">
              <a:off x="9880634" y="2225013"/>
              <a:ext cx="196383" cy="2982574"/>
              <a:chOff x="1295400" y="152400"/>
              <a:chExt cx="318597" cy="4838699"/>
            </a:xfrm>
          </p:grpSpPr>
          <p:sp>
            <p:nvSpPr>
              <p:cNvPr id="231" name="Google Shape;231;p5"/>
              <p:cNvSpPr>
                <a:spLocks/>
              </p:cNvSpPr>
              <p:nvPr/>
            </p:nvSpPr>
            <p:spPr>
              <a:xfrm>
                <a:off x="1299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232" name="Google Shape;232;p5"/>
              <p:cNvPicPr preferRelativeResize="0"/>
              <p:nvPr/>
            </p:nvPicPr>
            <p:blipFill>
              <a:blip r:embed="rId2"/>
              <a:stretch>
                <a:fillRect/>
              </a:stretch>
            </p:blipFill>
            <p:spPr>
              <a:xfrm>
                <a:off x="1295400" y="152400"/>
                <a:ext cx="318597" cy="4838699"/>
              </a:xfrm>
              <a:prstGeom prst="rect">
                <a:avLst/>
              </a:prstGeom>
              <a:noFill/>
              <a:ln>
                <a:noFill/>
              </a:ln>
            </p:spPr>
          </p:pic>
        </p:grpSp>
        <p:grpSp>
          <p:nvGrpSpPr>
            <p:cNvPr id="233" name="Google Shape;233;p5"/>
            <p:cNvGrpSpPr/>
            <p:nvPr/>
          </p:nvGrpSpPr>
          <p:grpSpPr>
            <a:xfrm rot="-5400000" flipH="1">
              <a:off x="9848714" y="2361002"/>
              <a:ext cx="196383" cy="2982574"/>
              <a:chOff x="1447800" y="152400"/>
              <a:chExt cx="318597" cy="4838699"/>
            </a:xfrm>
          </p:grpSpPr>
          <p:sp>
            <p:nvSpPr>
              <p:cNvPr id="234" name="Google Shape;234;p5"/>
              <p:cNvSpPr>
                <a:spLocks/>
              </p:cNvSpPr>
              <p:nvPr/>
            </p:nvSpPr>
            <p:spPr>
              <a:xfrm>
                <a:off x="1452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235" name="Google Shape;235;p5"/>
              <p:cNvPicPr preferRelativeResize="0"/>
              <p:nvPr/>
            </p:nvPicPr>
            <p:blipFill>
              <a:blip r:embed="rId2"/>
              <a:stretch>
                <a:fillRect/>
              </a:stretch>
            </p:blipFill>
            <p:spPr>
              <a:xfrm>
                <a:off x="1447800" y="152400"/>
                <a:ext cx="318597" cy="4838699"/>
              </a:xfrm>
              <a:prstGeom prst="rect">
                <a:avLst/>
              </a:prstGeom>
              <a:noFill/>
              <a:ln>
                <a:noFill/>
              </a:ln>
            </p:spPr>
          </p:pic>
        </p:grpSp>
        <p:grpSp>
          <p:nvGrpSpPr>
            <p:cNvPr id="236" name="Google Shape;236;p5"/>
            <p:cNvGrpSpPr/>
            <p:nvPr/>
          </p:nvGrpSpPr>
          <p:grpSpPr>
            <a:xfrm rot="-5400000" flipH="1">
              <a:off x="9721033" y="2496397"/>
              <a:ext cx="196383" cy="2982574"/>
              <a:chOff x="1600200" y="152400"/>
              <a:chExt cx="318597" cy="4838699"/>
            </a:xfrm>
          </p:grpSpPr>
          <p:sp>
            <p:nvSpPr>
              <p:cNvPr id="237" name="Google Shape;237;p5"/>
              <p:cNvSpPr>
                <a:spLocks/>
              </p:cNvSpPr>
              <p:nvPr/>
            </p:nvSpPr>
            <p:spPr>
              <a:xfrm>
                <a:off x="1604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238" name="Google Shape;238;p5"/>
              <p:cNvPicPr preferRelativeResize="0"/>
              <p:nvPr/>
            </p:nvPicPr>
            <p:blipFill>
              <a:blip r:embed="rId2"/>
              <a:stretch>
                <a:fillRect/>
              </a:stretch>
            </p:blipFill>
            <p:spPr>
              <a:xfrm>
                <a:off x="1600200" y="152400"/>
                <a:ext cx="318597" cy="4838699"/>
              </a:xfrm>
              <a:prstGeom prst="rect">
                <a:avLst/>
              </a:prstGeom>
              <a:noFill/>
              <a:ln>
                <a:noFill/>
              </a:ln>
            </p:spPr>
          </p:pic>
        </p:grpSp>
        <p:grpSp>
          <p:nvGrpSpPr>
            <p:cNvPr id="239" name="Google Shape;239;p5"/>
            <p:cNvGrpSpPr/>
            <p:nvPr/>
          </p:nvGrpSpPr>
          <p:grpSpPr>
            <a:xfrm rot="-5400000" flipH="1">
              <a:off x="9625273" y="2631806"/>
              <a:ext cx="196383" cy="2982574"/>
              <a:chOff x="533400" y="152400"/>
              <a:chExt cx="318597" cy="4838699"/>
            </a:xfrm>
          </p:grpSpPr>
          <p:sp>
            <p:nvSpPr>
              <p:cNvPr id="240" name="Google Shape;240;p5"/>
              <p:cNvSpPr>
                <a:spLocks/>
              </p:cNvSpPr>
              <p:nvPr/>
            </p:nvSpPr>
            <p:spPr>
              <a:xfrm>
                <a:off x="537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241" name="Google Shape;241;p5"/>
              <p:cNvPicPr preferRelativeResize="0"/>
              <p:nvPr/>
            </p:nvPicPr>
            <p:blipFill>
              <a:blip r:embed="rId2"/>
              <a:stretch>
                <a:fillRect/>
              </a:stretch>
            </p:blipFill>
            <p:spPr>
              <a:xfrm>
                <a:off x="533400" y="152400"/>
                <a:ext cx="318597" cy="4838699"/>
              </a:xfrm>
              <a:prstGeom prst="rect">
                <a:avLst/>
              </a:prstGeom>
              <a:noFill/>
              <a:ln>
                <a:noFill/>
              </a:ln>
            </p:spPr>
          </p:pic>
        </p:grpSp>
        <p:grpSp>
          <p:nvGrpSpPr>
            <p:cNvPr id="242" name="Google Shape;242;p5"/>
            <p:cNvGrpSpPr/>
            <p:nvPr/>
          </p:nvGrpSpPr>
          <p:grpSpPr>
            <a:xfrm rot="-5400000" flipH="1">
              <a:off x="9657193" y="2767202"/>
              <a:ext cx="196383" cy="2982574"/>
              <a:chOff x="685800" y="152400"/>
              <a:chExt cx="318597" cy="4838699"/>
            </a:xfrm>
          </p:grpSpPr>
          <p:sp>
            <p:nvSpPr>
              <p:cNvPr id="243" name="Google Shape;243;p5"/>
              <p:cNvSpPr>
                <a:spLocks/>
              </p:cNvSpPr>
              <p:nvPr/>
            </p:nvSpPr>
            <p:spPr>
              <a:xfrm>
                <a:off x="690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244" name="Google Shape;244;p5"/>
              <p:cNvPicPr preferRelativeResize="0"/>
              <p:nvPr/>
            </p:nvPicPr>
            <p:blipFill>
              <a:blip r:embed="rId2"/>
              <a:stretch>
                <a:fillRect/>
              </a:stretch>
            </p:blipFill>
            <p:spPr>
              <a:xfrm>
                <a:off x="685800" y="152400"/>
                <a:ext cx="318597" cy="4838699"/>
              </a:xfrm>
              <a:prstGeom prst="rect">
                <a:avLst/>
              </a:prstGeom>
              <a:noFill/>
              <a:ln>
                <a:noFill/>
              </a:ln>
            </p:spPr>
          </p:pic>
        </p:grpSp>
        <p:grpSp>
          <p:nvGrpSpPr>
            <p:cNvPr id="245" name="Google Shape;245;p5"/>
            <p:cNvGrpSpPr/>
            <p:nvPr/>
          </p:nvGrpSpPr>
          <p:grpSpPr>
            <a:xfrm rot="-5400000" flipH="1">
              <a:off x="9816794" y="2902597"/>
              <a:ext cx="196383" cy="2982574"/>
              <a:chOff x="838200" y="152400"/>
              <a:chExt cx="318597" cy="4838699"/>
            </a:xfrm>
          </p:grpSpPr>
          <p:sp>
            <p:nvSpPr>
              <p:cNvPr id="246" name="Google Shape;246;p5"/>
              <p:cNvSpPr>
                <a:spLocks/>
              </p:cNvSpPr>
              <p:nvPr/>
            </p:nvSpPr>
            <p:spPr>
              <a:xfrm>
                <a:off x="842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247" name="Google Shape;247;p5"/>
              <p:cNvPicPr preferRelativeResize="0"/>
              <p:nvPr/>
            </p:nvPicPr>
            <p:blipFill>
              <a:blip r:embed="rId2"/>
              <a:stretch>
                <a:fillRect/>
              </a:stretch>
            </p:blipFill>
            <p:spPr>
              <a:xfrm>
                <a:off x="838200" y="152400"/>
                <a:ext cx="318597" cy="4838699"/>
              </a:xfrm>
              <a:prstGeom prst="rect">
                <a:avLst/>
              </a:prstGeom>
              <a:noFill/>
              <a:ln>
                <a:noFill/>
              </a:ln>
            </p:spPr>
          </p:pic>
        </p:grpSp>
        <p:grpSp>
          <p:nvGrpSpPr>
            <p:cNvPr id="248" name="Google Shape;248;p5"/>
            <p:cNvGrpSpPr/>
            <p:nvPr/>
          </p:nvGrpSpPr>
          <p:grpSpPr>
            <a:xfrm rot="-5400000" flipH="1">
              <a:off x="9625273" y="3037992"/>
              <a:ext cx="196383" cy="2982574"/>
              <a:chOff x="990600" y="152400"/>
              <a:chExt cx="318597" cy="4838699"/>
            </a:xfrm>
          </p:grpSpPr>
          <p:sp>
            <p:nvSpPr>
              <p:cNvPr id="249" name="Google Shape;249;p5"/>
              <p:cNvSpPr>
                <a:spLocks/>
              </p:cNvSpPr>
              <p:nvPr/>
            </p:nvSpPr>
            <p:spPr>
              <a:xfrm>
                <a:off x="9949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250" name="Google Shape;250;p5"/>
              <p:cNvPicPr preferRelativeResize="0"/>
              <p:nvPr/>
            </p:nvPicPr>
            <p:blipFill>
              <a:blip r:embed="rId2"/>
              <a:stretch>
                <a:fillRect/>
              </a:stretch>
            </p:blipFill>
            <p:spPr>
              <a:xfrm>
                <a:off x="990600" y="152400"/>
                <a:ext cx="318597" cy="4838699"/>
              </a:xfrm>
              <a:prstGeom prst="rect">
                <a:avLst/>
              </a:prstGeom>
              <a:noFill/>
              <a:ln>
                <a:noFill/>
              </a:ln>
            </p:spPr>
          </p:pic>
        </p:grpSp>
        <p:grpSp>
          <p:nvGrpSpPr>
            <p:cNvPr id="251" name="Google Shape;251;p5"/>
            <p:cNvGrpSpPr/>
            <p:nvPr/>
          </p:nvGrpSpPr>
          <p:grpSpPr>
            <a:xfrm rot="-5400000" flipH="1">
              <a:off x="9944475" y="3173359"/>
              <a:ext cx="196383" cy="2982574"/>
              <a:chOff x="3663063" y="152400"/>
              <a:chExt cx="318597" cy="4838699"/>
            </a:xfrm>
          </p:grpSpPr>
          <p:sp>
            <p:nvSpPr>
              <p:cNvPr id="252" name="Google Shape;252;p5"/>
              <p:cNvSpPr>
                <a:spLocks/>
              </p:cNvSpPr>
              <p:nvPr/>
            </p:nvSpPr>
            <p:spPr>
              <a:xfrm>
                <a:off x="3667406"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253" name="Google Shape;253;p5"/>
              <p:cNvPicPr preferRelativeResize="0"/>
              <p:nvPr/>
            </p:nvPicPr>
            <p:blipFill>
              <a:blip r:embed="rId2"/>
              <a:stretch>
                <a:fillRect/>
              </a:stretch>
            </p:blipFill>
            <p:spPr>
              <a:xfrm>
                <a:off x="3663063" y="152400"/>
                <a:ext cx="318597" cy="4838699"/>
              </a:xfrm>
              <a:prstGeom prst="rect">
                <a:avLst/>
              </a:prstGeom>
              <a:noFill/>
              <a:ln>
                <a:noFill/>
              </a:ln>
            </p:spPr>
          </p:pic>
        </p:grpSp>
        <p:grpSp>
          <p:nvGrpSpPr>
            <p:cNvPr id="254" name="Google Shape;254;p5"/>
            <p:cNvGrpSpPr/>
            <p:nvPr/>
          </p:nvGrpSpPr>
          <p:grpSpPr>
            <a:xfrm rot="-5400000" flipH="1">
              <a:off x="9784874" y="3308783"/>
              <a:ext cx="196383" cy="2982574"/>
              <a:chOff x="1295400" y="152400"/>
              <a:chExt cx="318597" cy="4838699"/>
            </a:xfrm>
          </p:grpSpPr>
          <p:sp>
            <p:nvSpPr>
              <p:cNvPr id="255" name="Google Shape;255;p5"/>
              <p:cNvSpPr>
                <a:spLocks/>
              </p:cNvSpPr>
              <p:nvPr/>
            </p:nvSpPr>
            <p:spPr>
              <a:xfrm>
                <a:off x="1299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256" name="Google Shape;256;p5"/>
              <p:cNvPicPr preferRelativeResize="0"/>
              <p:nvPr/>
            </p:nvPicPr>
            <p:blipFill>
              <a:blip r:embed="rId2"/>
              <a:stretch>
                <a:fillRect/>
              </a:stretch>
            </p:blipFill>
            <p:spPr>
              <a:xfrm>
                <a:off x="1295400" y="152400"/>
                <a:ext cx="318597" cy="4838699"/>
              </a:xfrm>
              <a:prstGeom prst="rect">
                <a:avLst/>
              </a:prstGeom>
              <a:noFill/>
              <a:ln>
                <a:noFill/>
              </a:ln>
            </p:spPr>
          </p:pic>
        </p:gr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_AND_BODY_1">
    <p:bg>
      <p:bgPr>
        <a:solidFill>
          <a:schemeClr val="dk1"/>
        </a:solidFill>
        <a:effectLst/>
      </p:bgPr>
    </p:bg>
    <p:spTree>
      <p:nvGrpSpPr>
        <p:cNvPr id="1" name="Shape 257"/>
        <p:cNvGrpSpPr/>
        <p:nvPr/>
      </p:nvGrpSpPr>
      <p:grpSpPr>
        <a:xfrm>
          <a:off x="0" y="0"/>
          <a:ext cx="0" cy="0"/>
          <a:chOff x="0" y="0"/>
          <a:chExt cx="0" cy="0"/>
        </a:xfrm>
      </p:grpSpPr>
      <p:pic>
        <p:nvPicPr>
          <p:cNvPr id="258" name="Google Shape;258;p6"/>
          <p:cNvPicPr preferRelativeResize="0"/>
          <p:nvPr/>
        </p:nvPicPr>
        <p:blipFill rotWithShape="1">
          <a:blip r:embed="rId2"/>
          <a:srcRect r="50097"/>
          <a:stretch/>
        </p:blipFill>
        <p:spPr>
          <a:xfrm>
            <a:off x="0" y="0"/>
            <a:ext cx="4563024" cy="5143500"/>
          </a:xfrm>
          <a:prstGeom prst="rect">
            <a:avLst/>
          </a:prstGeom>
          <a:noFill/>
          <a:ln>
            <a:noFill/>
          </a:ln>
          <a:effectLst>
            <a:outerShdw blurRad="114300" dist="9525" algn="bl" rotWithShape="0">
              <a:schemeClr val="dk1">
                <a:alpha val="30000"/>
              </a:schemeClr>
            </a:outerShdw>
          </a:effectLst>
        </p:spPr>
      </p:pic>
      <p:sp>
        <p:nvSpPr>
          <p:cNvPr id="259" name="Google Shape;259;p6"/>
          <p:cNvSpPr>
            <a:spLocks/>
          </p:cNvSpPr>
          <p:nvPr/>
        </p:nvSpPr>
        <p:spPr>
          <a:xfrm rot="197195">
            <a:off x="267937" y="1451241"/>
            <a:ext cx="2440148" cy="137295"/>
          </a:xfrm>
          <a:custGeom>
            <a:avLst/>
            <a:gdLst/>
            <a:ahLst/>
            <a:cxnLst/>
            <a:rect l="l" t="t" r="r" b="b"/>
            <a:pathLst>
              <a:path w="82170" h="8963" extrusionOk="0">
                <a:moveTo>
                  <a:pt x="60471" y="1"/>
                </a:moveTo>
                <a:lnTo>
                  <a:pt x="60547" y="39"/>
                </a:lnTo>
                <a:lnTo>
                  <a:pt x="60660" y="1"/>
                </a:lnTo>
                <a:close/>
                <a:moveTo>
                  <a:pt x="63019" y="95"/>
                </a:moveTo>
                <a:lnTo>
                  <a:pt x="62924" y="190"/>
                </a:lnTo>
                <a:lnTo>
                  <a:pt x="63019" y="190"/>
                </a:lnTo>
                <a:lnTo>
                  <a:pt x="63019" y="95"/>
                </a:lnTo>
                <a:close/>
                <a:moveTo>
                  <a:pt x="82075" y="944"/>
                </a:moveTo>
                <a:lnTo>
                  <a:pt x="82075" y="1039"/>
                </a:lnTo>
                <a:lnTo>
                  <a:pt x="81980" y="1133"/>
                </a:lnTo>
                <a:lnTo>
                  <a:pt x="81792" y="1133"/>
                </a:lnTo>
                <a:lnTo>
                  <a:pt x="81697" y="1039"/>
                </a:lnTo>
                <a:lnTo>
                  <a:pt x="81509" y="1227"/>
                </a:lnTo>
                <a:lnTo>
                  <a:pt x="81886" y="1227"/>
                </a:lnTo>
                <a:lnTo>
                  <a:pt x="82169" y="1039"/>
                </a:lnTo>
                <a:lnTo>
                  <a:pt x="82075" y="944"/>
                </a:lnTo>
                <a:close/>
                <a:moveTo>
                  <a:pt x="44151" y="1510"/>
                </a:moveTo>
                <a:lnTo>
                  <a:pt x="43962" y="1605"/>
                </a:lnTo>
                <a:lnTo>
                  <a:pt x="44245" y="1605"/>
                </a:lnTo>
                <a:lnTo>
                  <a:pt x="44151" y="1510"/>
                </a:lnTo>
                <a:close/>
                <a:moveTo>
                  <a:pt x="43019" y="1699"/>
                </a:moveTo>
                <a:lnTo>
                  <a:pt x="42830" y="1793"/>
                </a:lnTo>
                <a:lnTo>
                  <a:pt x="42956" y="1762"/>
                </a:lnTo>
                <a:lnTo>
                  <a:pt x="43019" y="1699"/>
                </a:lnTo>
                <a:close/>
                <a:moveTo>
                  <a:pt x="13585" y="5472"/>
                </a:moveTo>
                <a:lnTo>
                  <a:pt x="13585" y="5504"/>
                </a:lnTo>
                <a:lnTo>
                  <a:pt x="13585" y="5504"/>
                </a:lnTo>
                <a:lnTo>
                  <a:pt x="13680" y="5472"/>
                </a:lnTo>
                <a:close/>
                <a:moveTo>
                  <a:pt x="15095" y="6321"/>
                </a:moveTo>
                <a:lnTo>
                  <a:pt x="14812" y="6416"/>
                </a:lnTo>
                <a:lnTo>
                  <a:pt x="14812" y="6321"/>
                </a:lnTo>
                <a:close/>
                <a:moveTo>
                  <a:pt x="60547" y="39"/>
                </a:moveTo>
                <a:lnTo>
                  <a:pt x="60377" y="95"/>
                </a:lnTo>
                <a:lnTo>
                  <a:pt x="60471" y="190"/>
                </a:lnTo>
                <a:lnTo>
                  <a:pt x="60094" y="378"/>
                </a:lnTo>
                <a:lnTo>
                  <a:pt x="59811" y="473"/>
                </a:lnTo>
                <a:lnTo>
                  <a:pt x="59717" y="473"/>
                </a:lnTo>
                <a:lnTo>
                  <a:pt x="59622" y="378"/>
                </a:lnTo>
                <a:lnTo>
                  <a:pt x="59811" y="378"/>
                </a:lnTo>
                <a:lnTo>
                  <a:pt x="59811" y="284"/>
                </a:lnTo>
                <a:lnTo>
                  <a:pt x="59811" y="190"/>
                </a:lnTo>
                <a:lnTo>
                  <a:pt x="58962" y="190"/>
                </a:lnTo>
                <a:lnTo>
                  <a:pt x="58773" y="284"/>
                </a:lnTo>
                <a:lnTo>
                  <a:pt x="58396" y="473"/>
                </a:lnTo>
                <a:lnTo>
                  <a:pt x="58585" y="473"/>
                </a:lnTo>
                <a:lnTo>
                  <a:pt x="58396" y="661"/>
                </a:lnTo>
                <a:lnTo>
                  <a:pt x="58207" y="661"/>
                </a:lnTo>
                <a:lnTo>
                  <a:pt x="58302" y="567"/>
                </a:lnTo>
                <a:lnTo>
                  <a:pt x="58113" y="661"/>
                </a:lnTo>
                <a:lnTo>
                  <a:pt x="57924" y="661"/>
                </a:lnTo>
                <a:lnTo>
                  <a:pt x="57453" y="473"/>
                </a:lnTo>
                <a:lnTo>
                  <a:pt x="56981" y="284"/>
                </a:lnTo>
                <a:lnTo>
                  <a:pt x="56604" y="284"/>
                </a:lnTo>
                <a:lnTo>
                  <a:pt x="56604" y="473"/>
                </a:lnTo>
                <a:lnTo>
                  <a:pt x="56415" y="567"/>
                </a:lnTo>
                <a:lnTo>
                  <a:pt x="57075" y="473"/>
                </a:lnTo>
                <a:lnTo>
                  <a:pt x="56698" y="661"/>
                </a:lnTo>
                <a:lnTo>
                  <a:pt x="57170" y="567"/>
                </a:lnTo>
                <a:lnTo>
                  <a:pt x="57075" y="661"/>
                </a:lnTo>
                <a:lnTo>
                  <a:pt x="57075" y="756"/>
                </a:lnTo>
                <a:lnTo>
                  <a:pt x="56321" y="756"/>
                </a:lnTo>
                <a:lnTo>
                  <a:pt x="56226" y="567"/>
                </a:lnTo>
                <a:lnTo>
                  <a:pt x="56132" y="473"/>
                </a:lnTo>
                <a:lnTo>
                  <a:pt x="55849" y="473"/>
                </a:lnTo>
                <a:lnTo>
                  <a:pt x="55471" y="567"/>
                </a:lnTo>
                <a:lnTo>
                  <a:pt x="55000" y="661"/>
                </a:lnTo>
                <a:lnTo>
                  <a:pt x="55094" y="661"/>
                </a:lnTo>
                <a:lnTo>
                  <a:pt x="53868" y="850"/>
                </a:lnTo>
                <a:lnTo>
                  <a:pt x="52830" y="1039"/>
                </a:lnTo>
                <a:lnTo>
                  <a:pt x="52830" y="1039"/>
                </a:lnTo>
                <a:lnTo>
                  <a:pt x="52924" y="850"/>
                </a:lnTo>
                <a:lnTo>
                  <a:pt x="53019" y="756"/>
                </a:lnTo>
                <a:lnTo>
                  <a:pt x="53019" y="756"/>
                </a:lnTo>
                <a:lnTo>
                  <a:pt x="52358" y="944"/>
                </a:lnTo>
                <a:lnTo>
                  <a:pt x="51981" y="1039"/>
                </a:lnTo>
                <a:lnTo>
                  <a:pt x="51887" y="1133"/>
                </a:lnTo>
                <a:lnTo>
                  <a:pt x="51887" y="1227"/>
                </a:lnTo>
                <a:lnTo>
                  <a:pt x="51604" y="1039"/>
                </a:lnTo>
                <a:lnTo>
                  <a:pt x="50755" y="1039"/>
                </a:lnTo>
                <a:lnTo>
                  <a:pt x="50755" y="944"/>
                </a:lnTo>
                <a:lnTo>
                  <a:pt x="50755" y="850"/>
                </a:lnTo>
                <a:lnTo>
                  <a:pt x="50660" y="850"/>
                </a:lnTo>
                <a:lnTo>
                  <a:pt x="50660" y="1039"/>
                </a:lnTo>
                <a:lnTo>
                  <a:pt x="49623" y="1322"/>
                </a:lnTo>
                <a:lnTo>
                  <a:pt x="49151" y="1416"/>
                </a:lnTo>
                <a:lnTo>
                  <a:pt x="48679" y="1416"/>
                </a:lnTo>
                <a:lnTo>
                  <a:pt x="48679" y="1322"/>
                </a:lnTo>
                <a:lnTo>
                  <a:pt x="48773" y="1322"/>
                </a:lnTo>
                <a:lnTo>
                  <a:pt x="48585" y="1133"/>
                </a:lnTo>
                <a:lnTo>
                  <a:pt x="47547" y="1133"/>
                </a:lnTo>
                <a:lnTo>
                  <a:pt x="46981" y="1322"/>
                </a:lnTo>
                <a:lnTo>
                  <a:pt x="46038" y="1699"/>
                </a:lnTo>
                <a:lnTo>
                  <a:pt x="46038" y="1699"/>
                </a:lnTo>
                <a:lnTo>
                  <a:pt x="46132" y="1605"/>
                </a:lnTo>
                <a:lnTo>
                  <a:pt x="46038" y="1510"/>
                </a:lnTo>
                <a:lnTo>
                  <a:pt x="45755" y="1699"/>
                </a:lnTo>
                <a:lnTo>
                  <a:pt x="45660" y="1793"/>
                </a:lnTo>
                <a:lnTo>
                  <a:pt x="45566" y="1793"/>
                </a:lnTo>
                <a:lnTo>
                  <a:pt x="45472" y="1699"/>
                </a:lnTo>
                <a:lnTo>
                  <a:pt x="45472" y="1510"/>
                </a:lnTo>
                <a:lnTo>
                  <a:pt x="45755" y="1510"/>
                </a:lnTo>
                <a:lnTo>
                  <a:pt x="45566" y="1416"/>
                </a:lnTo>
                <a:lnTo>
                  <a:pt x="45189" y="1416"/>
                </a:lnTo>
                <a:lnTo>
                  <a:pt x="44245" y="1605"/>
                </a:lnTo>
                <a:lnTo>
                  <a:pt x="42736" y="2076"/>
                </a:lnTo>
                <a:lnTo>
                  <a:pt x="42736" y="2076"/>
                </a:lnTo>
                <a:lnTo>
                  <a:pt x="43113" y="1793"/>
                </a:lnTo>
                <a:lnTo>
                  <a:pt x="43491" y="1605"/>
                </a:lnTo>
                <a:lnTo>
                  <a:pt x="43208" y="1699"/>
                </a:lnTo>
                <a:lnTo>
                  <a:pt x="42956" y="1762"/>
                </a:lnTo>
                <a:lnTo>
                  <a:pt x="42924" y="1793"/>
                </a:lnTo>
                <a:lnTo>
                  <a:pt x="42453" y="1982"/>
                </a:lnTo>
                <a:lnTo>
                  <a:pt x="42075" y="1982"/>
                </a:lnTo>
                <a:lnTo>
                  <a:pt x="41981" y="1888"/>
                </a:lnTo>
                <a:lnTo>
                  <a:pt x="40377" y="1888"/>
                </a:lnTo>
                <a:lnTo>
                  <a:pt x="38962" y="1982"/>
                </a:lnTo>
                <a:lnTo>
                  <a:pt x="39057" y="2076"/>
                </a:lnTo>
                <a:lnTo>
                  <a:pt x="38962" y="2171"/>
                </a:lnTo>
                <a:lnTo>
                  <a:pt x="38679" y="2265"/>
                </a:lnTo>
                <a:lnTo>
                  <a:pt x="38774" y="2076"/>
                </a:lnTo>
                <a:lnTo>
                  <a:pt x="38679" y="2076"/>
                </a:lnTo>
                <a:lnTo>
                  <a:pt x="38585" y="2171"/>
                </a:lnTo>
                <a:lnTo>
                  <a:pt x="38491" y="2265"/>
                </a:lnTo>
                <a:lnTo>
                  <a:pt x="38302" y="2171"/>
                </a:lnTo>
                <a:lnTo>
                  <a:pt x="38208" y="1982"/>
                </a:lnTo>
                <a:lnTo>
                  <a:pt x="37453" y="1982"/>
                </a:lnTo>
                <a:lnTo>
                  <a:pt x="37736" y="2171"/>
                </a:lnTo>
                <a:lnTo>
                  <a:pt x="37264" y="2171"/>
                </a:lnTo>
                <a:lnTo>
                  <a:pt x="37076" y="2076"/>
                </a:lnTo>
                <a:lnTo>
                  <a:pt x="36793" y="2171"/>
                </a:lnTo>
                <a:lnTo>
                  <a:pt x="36887" y="1982"/>
                </a:lnTo>
                <a:lnTo>
                  <a:pt x="35943" y="2359"/>
                </a:lnTo>
                <a:lnTo>
                  <a:pt x="34906" y="2548"/>
                </a:lnTo>
                <a:lnTo>
                  <a:pt x="33868" y="2737"/>
                </a:lnTo>
                <a:lnTo>
                  <a:pt x="32925" y="2737"/>
                </a:lnTo>
                <a:lnTo>
                  <a:pt x="33113" y="2642"/>
                </a:lnTo>
                <a:lnTo>
                  <a:pt x="32830" y="2642"/>
                </a:lnTo>
                <a:lnTo>
                  <a:pt x="32547" y="2737"/>
                </a:lnTo>
                <a:lnTo>
                  <a:pt x="32076" y="2925"/>
                </a:lnTo>
                <a:lnTo>
                  <a:pt x="31321" y="2925"/>
                </a:lnTo>
                <a:lnTo>
                  <a:pt x="30472" y="3020"/>
                </a:lnTo>
                <a:lnTo>
                  <a:pt x="29623" y="3114"/>
                </a:lnTo>
                <a:lnTo>
                  <a:pt x="27736" y="3397"/>
                </a:lnTo>
                <a:lnTo>
                  <a:pt x="26698" y="3491"/>
                </a:lnTo>
                <a:lnTo>
                  <a:pt x="26415" y="3586"/>
                </a:lnTo>
                <a:lnTo>
                  <a:pt x="26321" y="3680"/>
                </a:lnTo>
                <a:lnTo>
                  <a:pt x="26132" y="3586"/>
                </a:lnTo>
                <a:lnTo>
                  <a:pt x="25944" y="3491"/>
                </a:lnTo>
                <a:lnTo>
                  <a:pt x="25755" y="3586"/>
                </a:lnTo>
                <a:lnTo>
                  <a:pt x="25661" y="3869"/>
                </a:lnTo>
                <a:lnTo>
                  <a:pt x="25189" y="3774"/>
                </a:lnTo>
                <a:lnTo>
                  <a:pt x="24623" y="3774"/>
                </a:lnTo>
                <a:lnTo>
                  <a:pt x="23491" y="3963"/>
                </a:lnTo>
                <a:lnTo>
                  <a:pt x="22642" y="4057"/>
                </a:lnTo>
                <a:lnTo>
                  <a:pt x="21793" y="4152"/>
                </a:lnTo>
                <a:lnTo>
                  <a:pt x="21887" y="4057"/>
                </a:lnTo>
                <a:lnTo>
                  <a:pt x="21698" y="4152"/>
                </a:lnTo>
                <a:lnTo>
                  <a:pt x="21510" y="4340"/>
                </a:lnTo>
                <a:lnTo>
                  <a:pt x="21415" y="4529"/>
                </a:lnTo>
                <a:lnTo>
                  <a:pt x="21227" y="4623"/>
                </a:lnTo>
                <a:lnTo>
                  <a:pt x="21132" y="4529"/>
                </a:lnTo>
                <a:lnTo>
                  <a:pt x="20944" y="4435"/>
                </a:lnTo>
                <a:lnTo>
                  <a:pt x="20378" y="4340"/>
                </a:lnTo>
                <a:lnTo>
                  <a:pt x="19906" y="4435"/>
                </a:lnTo>
                <a:lnTo>
                  <a:pt x="19529" y="4623"/>
                </a:lnTo>
                <a:lnTo>
                  <a:pt x="19434" y="4529"/>
                </a:lnTo>
                <a:lnTo>
                  <a:pt x="19340" y="4529"/>
                </a:lnTo>
                <a:lnTo>
                  <a:pt x="18868" y="4623"/>
                </a:lnTo>
                <a:lnTo>
                  <a:pt x="17925" y="5001"/>
                </a:lnTo>
                <a:lnTo>
                  <a:pt x="17925" y="4812"/>
                </a:lnTo>
                <a:lnTo>
                  <a:pt x="17736" y="5001"/>
                </a:lnTo>
                <a:lnTo>
                  <a:pt x="17548" y="5095"/>
                </a:lnTo>
                <a:lnTo>
                  <a:pt x="17359" y="5189"/>
                </a:lnTo>
                <a:lnTo>
                  <a:pt x="16887" y="5284"/>
                </a:lnTo>
                <a:lnTo>
                  <a:pt x="16982" y="5189"/>
                </a:lnTo>
                <a:lnTo>
                  <a:pt x="16982" y="5189"/>
                </a:lnTo>
                <a:lnTo>
                  <a:pt x="16321" y="5284"/>
                </a:lnTo>
                <a:lnTo>
                  <a:pt x="15755" y="5472"/>
                </a:lnTo>
                <a:lnTo>
                  <a:pt x="15189" y="5567"/>
                </a:lnTo>
                <a:lnTo>
                  <a:pt x="14623" y="5567"/>
                </a:lnTo>
                <a:lnTo>
                  <a:pt x="15283" y="5472"/>
                </a:lnTo>
                <a:lnTo>
                  <a:pt x="15189" y="5378"/>
                </a:lnTo>
                <a:lnTo>
                  <a:pt x="15095" y="5284"/>
                </a:lnTo>
                <a:lnTo>
                  <a:pt x="15095" y="5189"/>
                </a:lnTo>
                <a:lnTo>
                  <a:pt x="15095" y="5095"/>
                </a:lnTo>
                <a:lnTo>
                  <a:pt x="14906" y="5189"/>
                </a:lnTo>
                <a:lnTo>
                  <a:pt x="14529" y="5284"/>
                </a:lnTo>
                <a:lnTo>
                  <a:pt x="13680" y="5472"/>
                </a:lnTo>
                <a:lnTo>
                  <a:pt x="13680" y="5567"/>
                </a:lnTo>
                <a:lnTo>
                  <a:pt x="13585" y="5567"/>
                </a:lnTo>
                <a:lnTo>
                  <a:pt x="13585" y="5504"/>
                </a:lnTo>
                <a:lnTo>
                  <a:pt x="13585" y="5504"/>
                </a:lnTo>
                <a:lnTo>
                  <a:pt x="13397" y="5567"/>
                </a:lnTo>
                <a:lnTo>
                  <a:pt x="13208" y="5661"/>
                </a:lnTo>
                <a:lnTo>
                  <a:pt x="13302" y="5755"/>
                </a:lnTo>
                <a:lnTo>
                  <a:pt x="13585" y="5661"/>
                </a:lnTo>
                <a:lnTo>
                  <a:pt x="13868" y="5661"/>
                </a:lnTo>
                <a:lnTo>
                  <a:pt x="13585" y="5850"/>
                </a:lnTo>
                <a:lnTo>
                  <a:pt x="13302" y="5850"/>
                </a:lnTo>
                <a:lnTo>
                  <a:pt x="13019" y="5755"/>
                </a:lnTo>
                <a:lnTo>
                  <a:pt x="12736" y="5755"/>
                </a:lnTo>
                <a:lnTo>
                  <a:pt x="11133" y="6227"/>
                </a:lnTo>
                <a:lnTo>
                  <a:pt x="11038" y="6133"/>
                </a:lnTo>
                <a:lnTo>
                  <a:pt x="10472" y="6321"/>
                </a:lnTo>
                <a:lnTo>
                  <a:pt x="10001" y="6416"/>
                </a:lnTo>
                <a:lnTo>
                  <a:pt x="9434" y="6510"/>
                </a:lnTo>
                <a:lnTo>
                  <a:pt x="8680" y="6699"/>
                </a:lnTo>
                <a:lnTo>
                  <a:pt x="7642" y="6888"/>
                </a:lnTo>
                <a:lnTo>
                  <a:pt x="6416" y="7076"/>
                </a:lnTo>
                <a:lnTo>
                  <a:pt x="3963" y="7454"/>
                </a:lnTo>
                <a:lnTo>
                  <a:pt x="1604" y="7831"/>
                </a:lnTo>
                <a:lnTo>
                  <a:pt x="944" y="8020"/>
                </a:lnTo>
                <a:lnTo>
                  <a:pt x="567" y="7925"/>
                </a:lnTo>
                <a:lnTo>
                  <a:pt x="284" y="7831"/>
                </a:lnTo>
                <a:lnTo>
                  <a:pt x="189" y="7831"/>
                </a:lnTo>
                <a:lnTo>
                  <a:pt x="189" y="7925"/>
                </a:lnTo>
                <a:lnTo>
                  <a:pt x="189" y="8208"/>
                </a:lnTo>
                <a:lnTo>
                  <a:pt x="1" y="8397"/>
                </a:lnTo>
                <a:lnTo>
                  <a:pt x="1" y="8586"/>
                </a:lnTo>
                <a:lnTo>
                  <a:pt x="1" y="8680"/>
                </a:lnTo>
                <a:lnTo>
                  <a:pt x="95" y="8774"/>
                </a:lnTo>
                <a:lnTo>
                  <a:pt x="472" y="8869"/>
                </a:lnTo>
                <a:lnTo>
                  <a:pt x="755" y="8869"/>
                </a:lnTo>
                <a:lnTo>
                  <a:pt x="567" y="8963"/>
                </a:lnTo>
                <a:lnTo>
                  <a:pt x="755" y="8963"/>
                </a:lnTo>
                <a:lnTo>
                  <a:pt x="1038" y="8869"/>
                </a:lnTo>
                <a:lnTo>
                  <a:pt x="1416" y="8586"/>
                </a:lnTo>
                <a:lnTo>
                  <a:pt x="1416" y="8774"/>
                </a:lnTo>
                <a:lnTo>
                  <a:pt x="1510" y="8869"/>
                </a:lnTo>
                <a:lnTo>
                  <a:pt x="1699" y="8774"/>
                </a:lnTo>
                <a:lnTo>
                  <a:pt x="1793" y="8774"/>
                </a:lnTo>
                <a:lnTo>
                  <a:pt x="2265" y="8586"/>
                </a:lnTo>
                <a:lnTo>
                  <a:pt x="2642" y="8491"/>
                </a:lnTo>
                <a:lnTo>
                  <a:pt x="3397" y="8491"/>
                </a:lnTo>
                <a:lnTo>
                  <a:pt x="4152" y="8397"/>
                </a:lnTo>
                <a:lnTo>
                  <a:pt x="4623" y="8397"/>
                </a:lnTo>
                <a:lnTo>
                  <a:pt x="5001" y="8114"/>
                </a:lnTo>
                <a:lnTo>
                  <a:pt x="5001" y="8208"/>
                </a:lnTo>
                <a:lnTo>
                  <a:pt x="5284" y="8114"/>
                </a:lnTo>
                <a:lnTo>
                  <a:pt x="5850" y="7831"/>
                </a:lnTo>
                <a:lnTo>
                  <a:pt x="5944" y="7925"/>
                </a:lnTo>
                <a:lnTo>
                  <a:pt x="5850" y="8020"/>
                </a:lnTo>
                <a:lnTo>
                  <a:pt x="5850" y="8114"/>
                </a:lnTo>
                <a:lnTo>
                  <a:pt x="5944" y="8020"/>
                </a:lnTo>
                <a:lnTo>
                  <a:pt x="6416" y="7925"/>
                </a:lnTo>
                <a:lnTo>
                  <a:pt x="7170" y="7925"/>
                </a:lnTo>
                <a:lnTo>
                  <a:pt x="7170" y="8020"/>
                </a:lnTo>
                <a:lnTo>
                  <a:pt x="7076" y="8114"/>
                </a:lnTo>
                <a:lnTo>
                  <a:pt x="7265" y="8020"/>
                </a:lnTo>
                <a:lnTo>
                  <a:pt x="7359" y="7925"/>
                </a:lnTo>
                <a:lnTo>
                  <a:pt x="7359" y="7831"/>
                </a:lnTo>
                <a:lnTo>
                  <a:pt x="7548" y="8020"/>
                </a:lnTo>
                <a:lnTo>
                  <a:pt x="8397" y="7642"/>
                </a:lnTo>
                <a:lnTo>
                  <a:pt x="8963" y="7454"/>
                </a:lnTo>
                <a:lnTo>
                  <a:pt x="9151" y="7359"/>
                </a:lnTo>
                <a:lnTo>
                  <a:pt x="9246" y="7359"/>
                </a:lnTo>
                <a:lnTo>
                  <a:pt x="9151" y="7171"/>
                </a:lnTo>
                <a:lnTo>
                  <a:pt x="9246" y="7076"/>
                </a:lnTo>
                <a:lnTo>
                  <a:pt x="9340" y="7076"/>
                </a:lnTo>
                <a:lnTo>
                  <a:pt x="9340" y="7171"/>
                </a:lnTo>
                <a:lnTo>
                  <a:pt x="9434" y="7076"/>
                </a:lnTo>
                <a:lnTo>
                  <a:pt x="9529" y="7171"/>
                </a:lnTo>
                <a:lnTo>
                  <a:pt x="9434" y="7265"/>
                </a:lnTo>
                <a:lnTo>
                  <a:pt x="9340" y="7265"/>
                </a:lnTo>
                <a:lnTo>
                  <a:pt x="9340" y="7359"/>
                </a:lnTo>
                <a:lnTo>
                  <a:pt x="9717" y="7171"/>
                </a:lnTo>
                <a:lnTo>
                  <a:pt x="10095" y="7076"/>
                </a:lnTo>
                <a:lnTo>
                  <a:pt x="10095" y="7171"/>
                </a:lnTo>
                <a:lnTo>
                  <a:pt x="10001" y="7171"/>
                </a:lnTo>
                <a:lnTo>
                  <a:pt x="9906" y="7265"/>
                </a:lnTo>
                <a:lnTo>
                  <a:pt x="9906" y="7359"/>
                </a:lnTo>
                <a:lnTo>
                  <a:pt x="9623" y="7265"/>
                </a:lnTo>
                <a:lnTo>
                  <a:pt x="9717" y="7454"/>
                </a:lnTo>
                <a:lnTo>
                  <a:pt x="10850" y="7076"/>
                </a:lnTo>
                <a:lnTo>
                  <a:pt x="11038" y="7076"/>
                </a:lnTo>
                <a:lnTo>
                  <a:pt x="11133" y="7171"/>
                </a:lnTo>
                <a:lnTo>
                  <a:pt x="11321" y="7265"/>
                </a:lnTo>
                <a:lnTo>
                  <a:pt x="11416" y="7265"/>
                </a:lnTo>
                <a:lnTo>
                  <a:pt x="11604" y="7171"/>
                </a:lnTo>
                <a:lnTo>
                  <a:pt x="11793" y="6982"/>
                </a:lnTo>
                <a:lnTo>
                  <a:pt x="11887" y="6888"/>
                </a:lnTo>
                <a:lnTo>
                  <a:pt x="12170" y="6888"/>
                </a:lnTo>
                <a:lnTo>
                  <a:pt x="12076" y="7076"/>
                </a:lnTo>
                <a:lnTo>
                  <a:pt x="12265" y="7076"/>
                </a:lnTo>
                <a:lnTo>
                  <a:pt x="12359" y="6888"/>
                </a:lnTo>
                <a:lnTo>
                  <a:pt x="12548" y="6793"/>
                </a:lnTo>
                <a:lnTo>
                  <a:pt x="12736" y="6793"/>
                </a:lnTo>
                <a:lnTo>
                  <a:pt x="12453" y="6982"/>
                </a:lnTo>
                <a:lnTo>
                  <a:pt x="12925" y="6982"/>
                </a:lnTo>
                <a:lnTo>
                  <a:pt x="13491" y="6888"/>
                </a:lnTo>
                <a:lnTo>
                  <a:pt x="14434" y="6605"/>
                </a:lnTo>
                <a:lnTo>
                  <a:pt x="15849" y="6510"/>
                </a:lnTo>
                <a:lnTo>
                  <a:pt x="16510" y="6416"/>
                </a:lnTo>
                <a:lnTo>
                  <a:pt x="16982" y="6227"/>
                </a:lnTo>
                <a:lnTo>
                  <a:pt x="17831" y="6038"/>
                </a:lnTo>
                <a:lnTo>
                  <a:pt x="18680" y="6038"/>
                </a:lnTo>
                <a:lnTo>
                  <a:pt x="19057" y="5850"/>
                </a:lnTo>
                <a:lnTo>
                  <a:pt x="19340" y="5755"/>
                </a:lnTo>
                <a:lnTo>
                  <a:pt x="20472" y="5661"/>
                </a:lnTo>
                <a:lnTo>
                  <a:pt x="21604" y="5567"/>
                </a:lnTo>
                <a:lnTo>
                  <a:pt x="22736" y="5378"/>
                </a:lnTo>
                <a:lnTo>
                  <a:pt x="23774" y="5095"/>
                </a:lnTo>
                <a:lnTo>
                  <a:pt x="23774" y="5284"/>
                </a:lnTo>
                <a:lnTo>
                  <a:pt x="24151" y="5189"/>
                </a:lnTo>
                <a:lnTo>
                  <a:pt x="24246" y="5189"/>
                </a:lnTo>
                <a:lnTo>
                  <a:pt x="24246" y="5095"/>
                </a:lnTo>
                <a:lnTo>
                  <a:pt x="24623" y="5001"/>
                </a:lnTo>
                <a:lnTo>
                  <a:pt x="25000" y="5095"/>
                </a:lnTo>
                <a:lnTo>
                  <a:pt x="25378" y="5095"/>
                </a:lnTo>
                <a:lnTo>
                  <a:pt x="25755" y="4906"/>
                </a:lnTo>
                <a:lnTo>
                  <a:pt x="25755" y="5095"/>
                </a:lnTo>
                <a:lnTo>
                  <a:pt x="25849" y="5001"/>
                </a:lnTo>
                <a:lnTo>
                  <a:pt x="26132" y="4906"/>
                </a:lnTo>
                <a:lnTo>
                  <a:pt x="27264" y="4906"/>
                </a:lnTo>
                <a:lnTo>
                  <a:pt x="28491" y="4718"/>
                </a:lnTo>
                <a:lnTo>
                  <a:pt x="28302" y="4529"/>
                </a:lnTo>
                <a:lnTo>
                  <a:pt x="28491" y="4435"/>
                </a:lnTo>
                <a:lnTo>
                  <a:pt x="28585" y="4340"/>
                </a:lnTo>
                <a:lnTo>
                  <a:pt x="28774" y="4529"/>
                </a:lnTo>
                <a:lnTo>
                  <a:pt x="28679" y="4623"/>
                </a:lnTo>
                <a:lnTo>
                  <a:pt x="29717" y="4623"/>
                </a:lnTo>
                <a:lnTo>
                  <a:pt x="30189" y="4529"/>
                </a:lnTo>
                <a:lnTo>
                  <a:pt x="31510" y="4246"/>
                </a:lnTo>
                <a:lnTo>
                  <a:pt x="32076" y="4057"/>
                </a:lnTo>
                <a:lnTo>
                  <a:pt x="32547" y="3869"/>
                </a:lnTo>
                <a:lnTo>
                  <a:pt x="32642" y="3963"/>
                </a:lnTo>
                <a:lnTo>
                  <a:pt x="32830" y="4057"/>
                </a:lnTo>
                <a:lnTo>
                  <a:pt x="33019" y="4057"/>
                </a:lnTo>
                <a:lnTo>
                  <a:pt x="33679" y="3869"/>
                </a:lnTo>
                <a:lnTo>
                  <a:pt x="33962" y="3586"/>
                </a:lnTo>
                <a:lnTo>
                  <a:pt x="34623" y="3586"/>
                </a:lnTo>
                <a:lnTo>
                  <a:pt x="35660" y="3491"/>
                </a:lnTo>
                <a:lnTo>
                  <a:pt x="37170" y="3586"/>
                </a:lnTo>
                <a:lnTo>
                  <a:pt x="37547" y="3397"/>
                </a:lnTo>
                <a:lnTo>
                  <a:pt x="38019" y="3303"/>
                </a:lnTo>
                <a:lnTo>
                  <a:pt x="39151" y="3208"/>
                </a:lnTo>
                <a:lnTo>
                  <a:pt x="41038" y="3208"/>
                </a:lnTo>
                <a:lnTo>
                  <a:pt x="41038" y="3114"/>
                </a:lnTo>
                <a:lnTo>
                  <a:pt x="41226" y="3020"/>
                </a:lnTo>
                <a:lnTo>
                  <a:pt x="41981" y="2925"/>
                </a:lnTo>
                <a:lnTo>
                  <a:pt x="44811" y="2925"/>
                </a:lnTo>
                <a:lnTo>
                  <a:pt x="45000" y="2831"/>
                </a:lnTo>
                <a:lnTo>
                  <a:pt x="45189" y="2642"/>
                </a:lnTo>
                <a:lnTo>
                  <a:pt x="45283" y="2548"/>
                </a:lnTo>
                <a:lnTo>
                  <a:pt x="45566" y="2548"/>
                </a:lnTo>
                <a:lnTo>
                  <a:pt x="45472" y="2737"/>
                </a:lnTo>
                <a:lnTo>
                  <a:pt x="45472" y="2737"/>
                </a:lnTo>
                <a:lnTo>
                  <a:pt x="46132" y="2548"/>
                </a:lnTo>
                <a:lnTo>
                  <a:pt x="46887" y="2548"/>
                </a:lnTo>
                <a:lnTo>
                  <a:pt x="47547" y="2454"/>
                </a:lnTo>
                <a:lnTo>
                  <a:pt x="48207" y="2265"/>
                </a:lnTo>
                <a:lnTo>
                  <a:pt x="48302" y="2359"/>
                </a:lnTo>
                <a:lnTo>
                  <a:pt x="49434" y="2359"/>
                </a:lnTo>
                <a:lnTo>
                  <a:pt x="49717" y="2265"/>
                </a:lnTo>
                <a:lnTo>
                  <a:pt x="50094" y="2171"/>
                </a:lnTo>
                <a:lnTo>
                  <a:pt x="50755" y="2076"/>
                </a:lnTo>
                <a:lnTo>
                  <a:pt x="52170" y="1982"/>
                </a:lnTo>
                <a:lnTo>
                  <a:pt x="54056" y="1793"/>
                </a:lnTo>
                <a:lnTo>
                  <a:pt x="56132" y="1510"/>
                </a:lnTo>
                <a:lnTo>
                  <a:pt x="56037" y="1605"/>
                </a:lnTo>
                <a:lnTo>
                  <a:pt x="55943" y="1699"/>
                </a:lnTo>
                <a:lnTo>
                  <a:pt x="55754" y="1699"/>
                </a:lnTo>
                <a:lnTo>
                  <a:pt x="55471" y="1793"/>
                </a:lnTo>
                <a:lnTo>
                  <a:pt x="55377" y="1888"/>
                </a:lnTo>
                <a:lnTo>
                  <a:pt x="56415" y="1605"/>
                </a:lnTo>
                <a:lnTo>
                  <a:pt x="56887" y="1510"/>
                </a:lnTo>
                <a:lnTo>
                  <a:pt x="56981" y="1605"/>
                </a:lnTo>
                <a:lnTo>
                  <a:pt x="56887" y="1699"/>
                </a:lnTo>
                <a:lnTo>
                  <a:pt x="57358" y="1605"/>
                </a:lnTo>
                <a:lnTo>
                  <a:pt x="57736" y="1605"/>
                </a:lnTo>
                <a:lnTo>
                  <a:pt x="58207" y="1510"/>
                </a:lnTo>
                <a:lnTo>
                  <a:pt x="58679" y="1510"/>
                </a:lnTo>
                <a:lnTo>
                  <a:pt x="58773" y="1416"/>
                </a:lnTo>
                <a:lnTo>
                  <a:pt x="58868" y="1322"/>
                </a:lnTo>
                <a:lnTo>
                  <a:pt x="59056" y="1133"/>
                </a:lnTo>
                <a:lnTo>
                  <a:pt x="59151" y="1227"/>
                </a:lnTo>
                <a:lnTo>
                  <a:pt x="59339" y="1227"/>
                </a:lnTo>
                <a:lnTo>
                  <a:pt x="59434" y="1322"/>
                </a:lnTo>
                <a:lnTo>
                  <a:pt x="59339" y="1510"/>
                </a:lnTo>
                <a:lnTo>
                  <a:pt x="59811" y="1416"/>
                </a:lnTo>
                <a:lnTo>
                  <a:pt x="60000" y="1322"/>
                </a:lnTo>
                <a:lnTo>
                  <a:pt x="60094" y="1416"/>
                </a:lnTo>
                <a:lnTo>
                  <a:pt x="60377" y="1322"/>
                </a:lnTo>
                <a:lnTo>
                  <a:pt x="60660" y="1227"/>
                </a:lnTo>
                <a:lnTo>
                  <a:pt x="61320" y="1133"/>
                </a:lnTo>
                <a:lnTo>
                  <a:pt x="61981" y="1227"/>
                </a:lnTo>
                <a:lnTo>
                  <a:pt x="62641" y="1227"/>
                </a:lnTo>
                <a:lnTo>
                  <a:pt x="62547" y="1133"/>
                </a:lnTo>
                <a:lnTo>
                  <a:pt x="63207" y="1039"/>
                </a:lnTo>
                <a:lnTo>
                  <a:pt x="63019" y="1133"/>
                </a:lnTo>
                <a:lnTo>
                  <a:pt x="63585" y="1133"/>
                </a:lnTo>
                <a:lnTo>
                  <a:pt x="63302" y="1039"/>
                </a:lnTo>
                <a:lnTo>
                  <a:pt x="63773" y="850"/>
                </a:lnTo>
                <a:lnTo>
                  <a:pt x="64151" y="756"/>
                </a:lnTo>
                <a:lnTo>
                  <a:pt x="64434" y="850"/>
                </a:lnTo>
                <a:lnTo>
                  <a:pt x="64434" y="1133"/>
                </a:lnTo>
                <a:lnTo>
                  <a:pt x="65283" y="850"/>
                </a:lnTo>
                <a:lnTo>
                  <a:pt x="65283" y="944"/>
                </a:lnTo>
                <a:lnTo>
                  <a:pt x="65471" y="944"/>
                </a:lnTo>
                <a:lnTo>
                  <a:pt x="65566" y="850"/>
                </a:lnTo>
                <a:lnTo>
                  <a:pt x="65754" y="944"/>
                </a:lnTo>
                <a:lnTo>
                  <a:pt x="66132" y="850"/>
                </a:lnTo>
                <a:lnTo>
                  <a:pt x="66981" y="850"/>
                </a:lnTo>
                <a:lnTo>
                  <a:pt x="66981" y="944"/>
                </a:lnTo>
                <a:lnTo>
                  <a:pt x="66886" y="1039"/>
                </a:lnTo>
                <a:lnTo>
                  <a:pt x="66792" y="1039"/>
                </a:lnTo>
                <a:lnTo>
                  <a:pt x="66792" y="1133"/>
                </a:lnTo>
                <a:lnTo>
                  <a:pt x="67641" y="944"/>
                </a:lnTo>
                <a:lnTo>
                  <a:pt x="68113" y="850"/>
                </a:lnTo>
                <a:lnTo>
                  <a:pt x="68584" y="850"/>
                </a:lnTo>
                <a:lnTo>
                  <a:pt x="68773" y="944"/>
                </a:lnTo>
                <a:lnTo>
                  <a:pt x="68962" y="944"/>
                </a:lnTo>
                <a:lnTo>
                  <a:pt x="69150" y="850"/>
                </a:lnTo>
                <a:lnTo>
                  <a:pt x="70849" y="944"/>
                </a:lnTo>
                <a:lnTo>
                  <a:pt x="71509" y="850"/>
                </a:lnTo>
                <a:lnTo>
                  <a:pt x="72169" y="756"/>
                </a:lnTo>
                <a:lnTo>
                  <a:pt x="73207" y="756"/>
                </a:lnTo>
                <a:lnTo>
                  <a:pt x="73584" y="944"/>
                </a:lnTo>
                <a:lnTo>
                  <a:pt x="73962" y="944"/>
                </a:lnTo>
                <a:lnTo>
                  <a:pt x="73773" y="756"/>
                </a:lnTo>
                <a:lnTo>
                  <a:pt x="74056" y="567"/>
                </a:lnTo>
                <a:lnTo>
                  <a:pt x="74150" y="567"/>
                </a:lnTo>
                <a:lnTo>
                  <a:pt x="74150" y="756"/>
                </a:lnTo>
                <a:lnTo>
                  <a:pt x="74339" y="850"/>
                </a:lnTo>
                <a:lnTo>
                  <a:pt x="74433" y="756"/>
                </a:lnTo>
                <a:lnTo>
                  <a:pt x="74716" y="661"/>
                </a:lnTo>
                <a:lnTo>
                  <a:pt x="75188" y="661"/>
                </a:lnTo>
                <a:lnTo>
                  <a:pt x="75188" y="756"/>
                </a:lnTo>
                <a:lnTo>
                  <a:pt x="74999" y="850"/>
                </a:lnTo>
                <a:lnTo>
                  <a:pt x="75377" y="756"/>
                </a:lnTo>
                <a:lnTo>
                  <a:pt x="75754" y="756"/>
                </a:lnTo>
                <a:lnTo>
                  <a:pt x="75471" y="850"/>
                </a:lnTo>
                <a:lnTo>
                  <a:pt x="75565" y="944"/>
                </a:lnTo>
                <a:lnTo>
                  <a:pt x="76226" y="1039"/>
                </a:lnTo>
                <a:lnTo>
                  <a:pt x="76320" y="850"/>
                </a:lnTo>
                <a:lnTo>
                  <a:pt x="76509" y="850"/>
                </a:lnTo>
                <a:lnTo>
                  <a:pt x="76792" y="756"/>
                </a:lnTo>
                <a:lnTo>
                  <a:pt x="77075" y="661"/>
                </a:lnTo>
                <a:lnTo>
                  <a:pt x="76886" y="850"/>
                </a:lnTo>
                <a:lnTo>
                  <a:pt x="76981" y="944"/>
                </a:lnTo>
                <a:lnTo>
                  <a:pt x="77264" y="1039"/>
                </a:lnTo>
                <a:lnTo>
                  <a:pt x="77547" y="1133"/>
                </a:lnTo>
                <a:lnTo>
                  <a:pt x="77924" y="1227"/>
                </a:lnTo>
                <a:lnTo>
                  <a:pt x="78018" y="1133"/>
                </a:lnTo>
                <a:lnTo>
                  <a:pt x="77924" y="1039"/>
                </a:lnTo>
                <a:lnTo>
                  <a:pt x="78207" y="944"/>
                </a:lnTo>
                <a:lnTo>
                  <a:pt x="78490" y="1039"/>
                </a:lnTo>
                <a:lnTo>
                  <a:pt x="78773" y="1039"/>
                </a:lnTo>
                <a:lnTo>
                  <a:pt x="79056" y="1133"/>
                </a:lnTo>
                <a:lnTo>
                  <a:pt x="79716" y="944"/>
                </a:lnTo>
                <a:lnTo>
                  <a:pt x="80282" y="756"/>
                </a:lnTo>
                <a:lnTo>
                  <a:pt x="80282" y="850"/>
                </a:lnTo>
                <a:lnTo>
                  <a:pt x="80188" y="944"/>
                </a:lnTo>
                <a:lnTo>
                  <a:pt x="80848" y="1039"/>
                </a:lnTo>
                <a:lnTo>
                  <a:pt x="81131" y="1039"/>
                </a:lnTo>
                <a:lnTo>
                  <a:pt x="81131" y="1133"/>
                </a:lnTo>
                <a:lnTo>
                  <a:pt x="81037" y="1227"/>
                </a:lnTo>
                <a:lnTo>
                  <a:pt x="81697" y="1039"/>
                </a:lnTo>
                <a:lnTo>
                  <a:pt x="81886" y="944"/>
                </a:lnTo>
                <a:lnTo>
                  <a:pt x="81792" y="850"/>
                </a:lnTo>
                <a:lnTo>
                  <a:pt x="81414" y="850"/>
                </a:lnTo>
                <a:lnTo>
                  <a:pt x="80943" y="944"/>
                </a:lnTo>
                <a:lnTo>
                  <a:pt x="81037" y="756"/>
                </a:lnTo>
                <a:lnTo>
                  <a:pt x="80754" y="944"/>
                </a:lnTo>
                <a:lnTo>
                  <a:pt x="80660" y="756"/>
                </a:lnTo>
                <a:lnTo>
                  <a:pt x="80754" y="661"/>
                </a:lnTo>
                <a:lnTo>
                  <a:pt x="80188" y="661"/>
                </a:lnTo>
                <a:lnTo>
                  <a:pt x="80188" y="567"/>
                </a:lnTo>
                <a:lnTo>
                  <a:pt x="80282" y="567"/>
                </a:lnTo>
                <a:lnTo>
                  <a:pt x="79528" y="473"/>
                </a:lnTo>
                <a:lnTo>
                  <a:pt x="79339" y="567"/>
                </a:lnTo>
                <a:lnTo>
                  <a:pt x="79245" y="567"/>
                </a:lnTo>
                <a:lnTo>
                  <a:pt x="79245" y="661"/>
                </a:lnTo>
                <a:lnTo>
                  <a:pt x="79056" y="850"/>
                </a:lnTo>
                <a:lnTo>
                  <a:pt x="78867" y="378"/>
                </a:lnTo>
                <a:lnTo>
                  <a:pt x="78679" y="473"/>
                </a:lnTo>
                <a:lnTo>
                  <a:pt x="78396" y="567"/>
                </a:lnTo>
                <a:lnTo>
                  <a:pt x="78018" y="661"/>
                </a:lnTo>
                <a:lnTo>
                  <a:pt x="77924" y="661"/>
                </a:lnTo>
                <a:lnTo>
                  <a:pt x="77830" y="567"/>
                </a:lnTo>
                <a:lnTo>
                  <a:pt x="77075" y="567"/>
                </a:lnTo>
                <a:lnTo>
                  <a:pt x="77264" y="473"/>
                </a:lnTo>
                <a:lnTo>
                  <a:pt x="77169" y="284"/>
                </a:lnTo>
                <a:lnTo>
                  <a:pt x="76981" y="378"/>
                </a:lnTo>
                <a:lnTo>
                  <a:pt x="76792" y="473"/>
                </a:lnTo>
                <a:lnTo>
                  <a:pt x="76037" y="473"/>
                </a:lnTo>
                <a:lnTo>
                  <a:pt x="74716" y="190"/>
                </a:lnTo>
                <a:lnTo>
                  <a:pt x="74433" y="378"/>
                </a:lnTo>
                <a:lnTo>
                  <a:pt x="74056" y="378"/>
                </a:lnTo>
                <a:lnTo>
                  <a:pt x="74150" y="190"/>
                </a:lnTo>
                <a:lnTo>
                  <a:pt x="74056" y="190"/>
                </a:lnTo>
                <a:lnTo>
                  <a:pt x="73773" y="284"/>
                </a:lnTo>
                <a:lnTo>
                  <a:pt x="73773" y="95"/>
                </a:lnTo>
                <a:lnTo>
                  <a:pt x="73301" y="190"/>
                </a:lnTo>
                <a:lnTo>
                  <a:pt x="72830" y="190"/>
                </a:lnTo>
                <a:lnTo>
                  <a:pt x="72830" y="378"/>
                </a:lnTo>
                <a:lnTo>
                  <a:pt x="72924" y="473"/>
                </a:lnTo>
                <a:lnTo>
                  <a:pt x="72924" y="567"/>
                </a:lnTo>
                <a:lnTo>
                  <a:pt x="72735" y="661"/>
                </a:lnTo>
                <a:lnTo>
                  <a:pt x="72735" y="567"/>
                </a:lnTo>
                <a:lnTo>
                  <a:pt x="72547" y="473"/>
                </a:lnTo>
                <a:lnTo>
                  <a:pt x="72452" y="378"/>
                </a:lnTo>
                <a:lnTo>
                  <a:pt x="72641" y="284"/>
                </a:lnTo>
                <a:lnTo>
                  <a:pt x="71603" y="284"/>
                </a:lnTo>
                <a:lnTo>
                  <a:pt x="70849" y="190"/>
                </a:lnTo>
                <a:lnTo>
                  <a:pt x="70660" y="284"/>
                </a:lnTo>
                <a:lnTo>
                  <a:pt x="69905" y="473"/>
                </a:lnTo>
                <a:lnTo>
                  <a:pt x="69056" y="473"/>
                </a:lnTo>
                <a:lnTo>
                  <a:pt x="68207" y="378"/>
                </a:lnTo>
                <a:lnTo>
                  <a:pt x="67547" y="284"/>
                </a:lnTo>
                <a:lnTo>
                  <a:pt x="67641" y="190"/>
                </a:lnTo>
                <a:lnTo>
                  <a:pt x="67735" y="190"/>
                </a:lnTo>
                <a:lnTo>
                  <a:pt x="67169" y="95"/>
                </a:lnTo>
                <a:lnTo>
                  <a:pt x="66698" y="95"/>
                </a:lnTo>
                <a:lnTo>
                  <a:pt x="66886" y="190"/>
                </a:lnTo>
                <a:lnTo>
                  <a:pt x="65283" y="190"/>
                </a:lnTo>
                <a:lnTo>
                  <a:pt x="64905" y="95"/>
                </a:lnTo>
                <a:lnTo>
                  <a:pt x="64905" y="190"/>
                </a:lnTo>
                <a:lnTo>
                  <a:pt x="65000" y="190"/>
                </a:lnTo>
                <a:lnTo>
                  <a:pt x="65094" y="284"/>
                </a:lnTo>
                <a:lnTo>
                  <a:pt x="65094" y="378"/>
                </a:lnTo>
                <a:lnTo>
                  <a:pt x="64528" y="284"/>
                </a:lnTo>
                <a:lnTo>
                  <a:pt x="63962" y="190"/>
                </a:lnTo>
                <a:lnTo>
                  <a:pt x="63773" y="284"/>
                </a:lnTo>
                <a:lnTo>
                  <a:pt x="63585" y="473"/>
                </a:lnTo>
                <a:lnTo>
                  <a:pt x="63396" y="567"/>
                </a:lnTo>
                <a:lnTo>
                  <a:pt x="63302" y="567"/>
                </a:lnTo>
                <a:lnTo>
                  <a:pt x="63207" y="473"/>
                </a:lnTo>
                <a:lnTo>
                  <a:pt x="63207" y="284"/>
                </a:lnTo>
                <a:lnTo>
                  <a:pt x="63396" y="284"/>
                </a:lnTo>
                <a:lnTo>
                  <a:pt x="63490" y="190"/>
                </a:lnTo>
                <a:lnTo>
                  <a:pt x="63113" y="190"/>
                </a:lnTo>
                <a:lnTo>
                  <a:pt x="61981" y="284"/>
                </a:lnTo>
                <a:lnTo>
                  <a:pt x="61320" y="284"/>
                </a:lnTo>
                <a:lnTo>
                  <a:pt x="61226" y="190"/>
                </a:lnTo>
                <a:lnTo>
                  <a:pt x="61320" y="95"/>
                </a:lnTo>
                <a:lnTo>
                  <a:pt x="60849" y="190"/>
                </a:lnTo>
                <a:lnTo>
                  <a:pt x="60547" y="39"/>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uFillTx/>
            </a:endParaRPr>
          </a:p>
        </p:txBody>
      </p:sp>
      <p:sp>
        <p:nvSpPr>
          <p:cNvPr id="260" name="Google Shape;260;p6"/>
          <p:cNvSpPr txBox="1">
            <a:spLocks noGrp="1"/>
          </p:cNvSpPr>
          <p:nvPr>
            <p:ph type="title"/>
          </p:nvPr>
        </p:nvSpPr>
        <p:spPr>
          <a:xfrm>
            <a:off x="524200" y="983900"/>
            <a:ext cx="3446100" cy="460500"/>
          </a:xfrm>
          <a:prstGeom prst="rect">
            <a:avLst/>
          </a:prstGeom>
        </p:spPr>
        <p:txBody>
          <a:bodyPr spcFirstLastPara="1" wrap="square" lIns="0" tIns="0" rIns="0" bIns="0" anchor="b" anchorCtr="0">
            <a:noAutofit/>
          </a:bodyPr>
          <a:lstStyle>
            <a:lvl1pPr lvl="0" rtl="0">
              <a:spcBef>
                <a:spcPts val="0"/>
              </a:spcBef>
              <a:spcAft>
                <a:spcPts val="0"/>
              </a:spcAft>
              <a:buSzPts val="2800"/>
              <a:buNone/>
              <a:defRPr>
                <a:uFillTx/>
              </a:defRPr>
            </a:lvl1pPr>
            <a:lvl2pPr lvl="1" rtl="0">
              <a:spcBef>
                <a:spcPts val="0"/>
              </a:spcBef>
              <a:spcAft>
                <a:spcPts val="0"/>
              </a:spcAft>
              <a:buSzPts val="2800"/>
              <a:buNone/>
              <a:defRPr>
                <a:uFillTx/>
              </a:defRPr>
            </a:lvl2pPr>
            <a:lvl3pPr lvl="2" rtl="0">
              <a:spcBef>
                <a:spcPts val="0"/>
              </a:spcBef>
              <a:spcAft>
                <a:spcPts val="0"/>
              </a:spcAft>
              <a:buSzPts val="2800"/>
              <a:buNone/>
              <a:defRPr>
                <a:uFillTx/>
              </a:defRPr>
            </a:lvl3pPr>
            <a:lvl4pPr lvl="3" rtl="0">
              <a:spcBef>
                <a:spcPts val="0"/>
              </a:spcBef>
              <a:spcAft>
                <a:spcPts val="0"/>
              </a:spcAft>
              <a:buSzPts val="2800"/>
              <a:buNone/>
              <a:defRPr>
                <a:uFillTx/>
              </a:defRPr>
            </a:lvl4pPr>
            <a:lvl5pPr lvl="4" rtl="0">
              <a:spcBef>
                <a:spcPts val="0"/>
              </a:spcBef>
              <a:spcAft>
                <a:spcPts val="0"/>
              </a:spcAft>
              <a:buSzPts val="2800"/>
              <a:buNone/>
              <a:defRPr>
                <a:uFillTx/>
              </a:defRPr>
            </a:lvl5pPr>
            <a:lvl6pPr lvl="5" rtl="0">
              <a:spcBef>
                <a:spcPts val="0"/>
              </a:spcBef>
              <a:spcAft>
                <a:spcPts val="0"/>
              </a:spcAft>
              <a:buSzPts val="2800"/>
              <a:buNone/>
              <a:defRPr>
                <a:uFillTx/>
              </a:defRPr>
            </a:lvl6pPr>
            <a:lvl7pPr lvl="6" rtl="0">
              <a:spcBef>
                <a:spcPts val="0"/>
              </a:spcBef>
              <a:spcAft>
                <a:spcPts val="0"/>
              </a:spcAft>
              <a:buSzPts val="2800"/>
              <a:buNone/>
              <a:defRPr>
                <a:uFillTx/>
              </a:defRPr>
            </a:lvl7pPr>
            <a:lvl8pPr lvl="7" rtl="0">
              <a:spcBef>
                <a:spcPts val="0"/>
              </a:spcBef>
              <a:spcAft>
                <a:spcPts val="0"/>
              </a:spcAft>
              <a:buSzPts val="2800"/>
              <a:buNone/>
              <a:defRPr>
                <a:uFillTx/>
              </a:defRPr>
            </a:lvl8pPr>
            <a:lvl9pPr lvl="8" rtl="0">
              <a:spcBef>
                <a:spcPts val="0"/>
              </a:spcBef>
              <a:spcAft>
                <a:spcPts val="0"/>
              </a:spcAft>
              <a:buSzPts val="2800"/>
              <a:buNone/>
              <a:defRPr>
                <a:uFillTx/>
              </a:defRPr>
            </a:lvl9pPr>
          </a:lstStyle>
          <a:p>
            <a:endParaRPr>
              <a:uFillTx/>
            </a:endParaRPr>
          </a:p>
        </p:txBody>
      </p:sp>
      <p:sp>
        <p:nvSpPr>
          <p:cNvPr id="261" name="Google Shape;261;p6"/>
          <p:cNvSpPr txBox="1">
            <a:spLocks noGrp="1"/>
          </p:cNvSpPr>
          <p:nvPr>
            <p:ph type="body" idx="1"/>
          </p:nvPr>
        </p:nvSpPr>
        <p:spPr>
          <a:xfrm>
            <a:off x="524200" y="1809750"/>
            <a:ext cx="3446100" cy="2621700"/>
          </a:xfrm>
          <a:prstGeom prst="rect">
            <a:avLst/>
          </a:prstGeom>
        </p:spPr>
        <p:txBody>
          <a:bodyPr spcFirstLastPara="1" wrap="square" lIns="0" tIns="0" rIns="0" bIns="0" anchor="t" anchorCtr="0">
            <a:noAutofit/>
          </a:bodyPr>
          <a:lstStyle>
            <a:lvl1pPr marL="457200" lvl="0" indent="-355600" rtl="0">
              <a:spcBef>
                <a:spcPts val="600"/>
              </a:spcBef>
              <a:spcAft>
                <a:spcPts val="0"/>
              </a:spcAft>
              <a:buSzPts val="2000"/>
              <a:buChar char="✘"/>
              <a:defRPr sz="2000">
                <a:uFillTx/>
              </a:defRPr>
            </a:lvl1pPr>
            <a:lvl2pPr marL="914400" lvl="1" indent="-355600" rtl="0">
              <a:spcBef>
                <a:spcPts val="1000"/>
              </a:spcBef>
              <a:spcAft>
                <a:spcPts val="0"/>
              </a:spcAft>
              <a:buSzPts val="2000"/>
              <a:buChar char="-"/>
              <a:defRPr sz="2000">
                <a:uFillTx/>
              </a:defRPr>
            </a:lvl2pPr>
            <a:lvl3pPr marL="1371600" lvl="2" indent="-355600" rtl="0">
              <a:spcBef>
                <a:spcPts val="1000"/>
              </a:spcBef>
              <a:spcAft>
                <a:spcPts val="0"/>
              </a:spcAft>
              <a:buSzPts val="2000"/>
              <a:buChar char="-"/>
              <a:defRPr sz="2000">
                <a:uFillTx/>
              </a:defRPr>
            </a:lvl3pPr>
            <a:lvl4pPr marL="1828800" lvl="3" indent="-355600" rtl="0">
              <a:spcBef>
                <a:spcPts val="1000"/>
              </a:spcBef>
              <a:spcAft>
                <a:spcPts val="0"/>
              </a:spcAft>
              <a:buSzPts val="2000"/>
              <a:buChar char="●"/>
              <a:defRPr sz="2000">
                <a:uFillTx/>
              </a:defRPr>
            </a:lvl4pPr>
            <a:lvl5pPr marL="2286000" lvl="4" indent="-355600" rtl="0">
              <a:spcBef>
                <a:spcPts val="1000"/>
              </a:spcBef>
              <a:spcAft>
                <a:spcPts val="0"/>
              </a:spcAft>
              <a:buSzPts val="2000"/>
              <a:buChar char="○"/>
              <a:defRPr sz="2000">
                <a:uFillTx/>
              </a:defRPr>
            </a:lvl5pPr>
            <a:lvl6pPr marL="2743200" lvl="5" indent="-355600" rtl="0">
              <a:spcBef>
                <a:spcPts val="1000"/>
              </a:spcBef>
              <a:spcAft>
                <a:spcPts val="0"/>
              </a:spcAft>
              <a:buSzPts val="2000"/>
              <a:buChar char="■"/>
              <a:defRPr sz="2000">
                <a:uFillTx/>
              </a:defRPr>
            </a:lvl6pPr>
            <a:lvl7pPr marL="3200400" lvl="6" indent="-355600" rtl="0">
              <a:spcBef>
                <a:spcPts val="1000"/>
              </a:spcBef>
              <a:spcAft>
                <a:spcPts val="0"/>
              </a:spcAft>
              <a:buSzPts val="2000"/>
              <a:buChar char="●"/>
              <a:defRPr sz="2000">
                <a:uFillTx/>
              </a:defRPr>
            </a:lvl7pPr>
            <a:lvl8pPr marL="3657600" lvl="7" indent="-355600" rtl="0">
              <a:spcBef>
                <a:spcPts val="1000"/>
              </a:spcBef>
              <a:spcAft>
                <a:spcPts val="0"/>
              </a:spcAft>
              <a:buSzPts val="2000"/>
              <a:buChar char="○"/>
              <a:defRPr sz="2000">
                <a:uFillTx/>
              </a:defRPr>
            </a:lvl8pPr>
            <a:lvl9pPr marL="4114800" lvl="8" indent="-355600" rtl="0">
              <a:spcBef>
                <a:spcPts val="1000"/>
              </a:spcBef>
              <a:spcAft>
                <a:spcPts val="1000"/>
              </a:spcAft>
              <a:buSzPts val="2000"/>
              <a:buChar char="■"/>
              <a:defRPr sz="2000">
                <a:uFillTx/>
              </a:defRPr>
            </a:lvl9pPr>
          </a:lstStyle>
          <a:p>
            <a:endParaRPr>
              <a:uFillTx/>
            </a:endParaRPr>
          </a:p>
        </p:txBody>
      </p:sp>
      <p:sp>
        <p:nvSpPr>
          <p:cNvPr id="262" name="Google Shape;262;p6"/>
          <p:cNvSpPr txBox="1">
            <a:spLocks noGrp="1"/>
          </p:cNvSpPr>
          <p:nvPr>
            <p:ph type="sldNum" idx="12"/>
          </p:nvPr>
        </p:nvSpPr>
        <p:spPr>
          <a:xfrm>
            <a:off x="8665029" y="127279"/>
            <a:ext cx="326700" cy="272700"/>
          </a:xfrm>
          <a:prstGeom prst="rect">
            <a:avLst/>
          </a:prstGeom>
        </p:spPr>
        <p:txBody>
          <a:bodyPr spcFirstLastPara="1" wrap="square" lIns="0" tIns="0" rIns="0" bIns="0" anchor="t" anchorCtr="0">
            <a:noAutofit/>
          </a:bodyPr>
          <a:lstStyle>
            <a:lvl1pPr lvl="0" rtl="0">
              <a:buNone/>
              <a:defRPr>
                <a:solidFill>
                  <a:schemeClr val="lt1"/>
                </a:solidFill>
                <a:uFillTx/>
              </a:defRPr>
            </a:lvl1pPr>
            <a:lvl2pPr lvl="1" rtl="0">
              <a:buNone/>
              <a:defRPr>
                <a:solidFill>
                  <a:schemeClr val="lt1"/>
                </a:solidFill>
                <a:uFillTx/>
              </a:defRPr>
            </a:lvl2pPr>
            <a:lvl3pPr lvl="2" rtl="0">
              <a:buNone/>
              <a:defRPr>
                <a:solidFill>
                  <a:schemeClr val="lt1"/>
                </a:solidFill>
                <a:uFillTx/>
              </a:defRPr>
            </a:lvl3pPr>
            <a:lvl4pPr lvl="3" rtl="0">
              <a:buNone/>
              <a:defRPr>
                <a:solidFill>
                  <a:schemeClr val="lt1"/>
                </a:solidFill>
                <a:uFillTx/>
              </a:defRPr>
            </a:lvl4pPr>
            <a:lvl5pPr lvl="4" rtl="0">
              <a:buNone/>
              <a:defRPr>
                <a:solidFill>
                  <a:schemeClr val="lt1"/>
                </a:solidFill>
                <a:uFillTx/>
              </a:defRPr>
            </a:lvl5pPr>
            <a:lvl6pPr lvl="5" rtl="0">
              <a:buNone/>
              <a:defRPr>
                <a:solidFill>
                  <a:schemeClr val="lt1"/>
                </a:solidFill>
                <a:uFillTx/>
              </a:defRPr>
            </a:lvl6pPr>
            <a:lvl7pPr lvl="6" rtl="0">
              <a:buNone/>
              <a:defRPr>
                <a:solidFill>
                  <a:schemeClr val="lt1"/>
                </a:solidFill>
                <a:uFillTx/>
              </a:defRPr>
            </a:lvl7pPr>
            <a:lvl8pPr lvl="7" rtl="0">
              <a:buNone/>
              <a:defRPr>
                <a:solidFill>
                  <a:schemeClr val="lt1"/>
                </a:solidFill>
                <a:uFillTx/>
              </a:defRPr>
            </a:lvl8pPr>
            <a:lvl9pPr lvl="8" rtl="0">
              <a:buNone/>
              <a:defRPr>
                <a:solidFill>
                  <a:schemeClr val="lt1"/>
                </a:solidFill>
                <a:uFillTx/>
              </a:defRPr>
            </a:lvl9pPr>
          </a:lstStyle>
          <a:p>
            <a:pPr marL="0" lvl="0" indent="0" algn="r" rtl="0">
              <a:spcBef>
                <a:spcPts val="0"/>
              </a:spcBef>
              <a:spcAft>
                <a:spcPts val="0"/>
              </a:spcAft>
              <a:buNone/>
            </a:pPr>
            <a:fld id="{00000000-1234-1234-1234-123412341234}" type="slidenum">
              <a:rPr lang="en">
                <a:uFillTx/>
              </a:rPr>
              <a:t>‹#›</a:t>
            </a:fld>
            <a:endParaRPr>
              <a:uFillTx/>
            </a:endParaRPr>
          </a:p>
        </p:txBody>
      </p:sp>
      <p:grpSp>
        <p:nvGrpSpPr>
          <p:cNvPr id="263" name="Google Shape;263;p6"/>
          <p:cNvGrpSpPr/>
          <p:nvPr/>
        </p:nvGrpSpPr>
        <p:grpSpPr>
          <a:xfrm>
            <a:off x="8004404" y="417297"/>
            <a:ext cx="3529549" cy="4525764"/>
            <a:chOff x="8004404" y="372498"/>
            <a:chExt cx="3529549" cy="4525764"/>
          </a:xfrm>
        </p:grpSpPr>
        <p:grpSp>
          <p:nvGrpSpPr>
            <p:cNvPr id="264" name="Google Shape;264;p6"/>
            <p:cNvGrpSpPr/>
            <p:nvPr/>
          </p:nvGrpSpPr>
          <p:grpSpPr>
            <a:xfrm rot="-5400000" flipH="1">
              <a:off x="8541351" y="-164449"/>
              <a:ext cx="2227938" cy="3301831"/>
              <a:chOff x="3485371" y="1424851"/>
              <a:chExt cx="5318543" cy="7882145"/>
            </a:xfrm>
          </p:grpSpPr>
          <p:grpSp>
            <p:nvGrpSpPr>
              <p:cNvPr id="265" name="Google Shape;265;p6"/>
              <p:cNvGrpSpPr/>
              <p:nvPr/>
            </p:nvGrpSpPr>
            <p:grpSpPr>
              <a:xfrm>
                <a:off x="3485371" y="1958251"/>
                <a:ext cx="468816" cy="7120145"/>
                <a:chOff x="1447800" y="152400"/>
                <a:chExt cx="318597" cy="4838699"/>
              </a:xfrm>
            </p:grpSpPr>
            <p:sp>
              <p:nvSpPr>
                <p:cNvPr id="266" name="Google Shape;266;p6"/>
                <p:cNvSpPr>
                  <a:spLocks/>
                </p:cNvSpPr>
                <p:nvPr/>
              </p:nvSpPr>
              <p:spPr>
                <a:xfrm>
                  <a:off x="1452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267" name="Google Shape;267;p6"/>
                <p:cNvPicPr preferRelativeResize="0"/>
                <p:nvPr/>
              </p:nvPicPr>
              <p:blipFill>
                <a:blip r:embed="rId3"/>
                <a:stretch>
                  <a:fillRect/>
                </a:stretch>
              </p:blipFill>
              <p:spPr>
                <a:xfrm>
                  <a:off x="1447800" y="152400"/>
                  <a:ext cx="318597" cy="4838699"/>
                </a:xfrm>
                <a:prstGeom prst="rect">
                  <a:avLst/>
                </a:prstGeom>
                <a:noFill/>
                <a:ln>
                  <a:noFill/>
                </a:ln>
              </p:spPr>
            </p:pic>
          </p:grpSp>
          <p:grpSp>
            <p:nvGrpSpPr>
              <p:cNvPr id="268" name="Google Shape;268;p6"/>
              <p:cNvGrpSpPr/>
              <p:nvPr/>
            </p:nvGrpSpPr>
            <p:grpSpPr>
              <a:xfrm>
                <a:off x="3808592" y="1577251"/>
                <a:ext cx="468816" cy="7120145"/>
                <a:chOff x="1600200" y="152400"/>
                <a:chExt cx="318597" cy="4838699"/>
              </a:xfrm>
            </p:grpSpPr>
            <p:sp>
              <p:nvSpPr>
                <p:cNvPr id="269" name="Google Shape;269;p6"/>
                <p:cNvSpPr>
                  <a:spLocks/>
                </p:cNvSpPr>
                <p:nvPr/>
              </p:nvSpPr>
              <p:spPr>
                <a:xfrm>
                  <a:off x="1604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270" name="Google Shape;270;p6"/>
                <p:cNvPicPr preferRelativeResize="0"/>
                <p:nvPr/>
              </p:nvPicPr>
              <p:blipFill>
                <a:blip r:embed="rId3"/>
                <a:stretch>
                  <a:fillRect/>
                </a:stretch>
              </p:blipFill>
              <p:spPr>
                <a:xfrm>
                  <a:off x="1600200" y="152400"/>
                  <a:ext cx="318597" cy="4838699"/>
                </a:xfrm>
                <a:prstGeom prst="rect">
                  <a:avLst/>
                </a:prstGeom>
                <a:noFill/>
                <a:ln>
                  <a:noFill/>
                </a:ln>
              </p:spPr>
            </p:pic>
          </p:grpSp>
          <p:grpSp>
            <p:nvGrpSpPr>
              <p:cNvPr id="271" name="Google Shape;271;p6"/>
              <p:cNvGrpSpPr/>
              <p:nvPr/>
            </p:nvGrpSpPr>
            <p:grpSpPr>
              <a:xfrm>
                <a:off x="4131812" y="2186851"/>
                <a:ext cx="468816" cy="7120145"/>
                <a:chOff x="533400" y="152400"/>
                <a:chExt cx="318597" cy="4838699"/>
              </a:xfrm>
            </p:grpSpPr>
            <p:sp>
              <p:nvSpPr>
                <p:cNvPr id="272" name="Google Shape;272;p6"/>
                <p:cNvSpPr>
                  <a:spLocks/>
                </p:cNvSpPr>
                <p:nvPr/>
              </p:nvSpPr>
              <p:spPr>
                <a:xfrm>
                  <a:off x="537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273" name="Google Shape;273;p6"/>
                <p:cNvPicPr preferRelativeResize="0"/>
                <p:nvPr/>
              </p:nvPicPr>
              <p:blipFill>
                <a:blip r:embed="rId3"/>
                <a:stretch>
                  <a:fillRect/>
                </a:stretch>
              </p:blipFill>
              <p:spPr>
                <a:xfrm>
                  <a:off x="533400" y="152400"/>
                  <a:ext cx="318597" cy="4838699"/>
                </a:xfrm>
                <a:prstGeom prst="rect">
                  <a:avLst/>
                </a:prstGeom>
                <a:noFill/>
                <a:ln>
                  <a:noFill/>
                </a:ln>
              </p:spPr>
            </p:pic>
          </p:grpSp>
          <p:grpSp>
            <p:nvGrpSpPr>
              <p:cNvPr id="274" name="Google Shape;274;p6"/>
              <p:cNvGrpSpPr/>
              <p:nvPr/>
            </p:nvGrpSpPr>
            <p:grpSpPr>
              <a:xfrm>
                <a:off x="4455033" y="1729651"/>
                <a:ext cx="468816" cy="7120145"/>
                <a:chOff x="685800" y="152400"/>
                <a:chExt cx="318597" cy="4838699"/>
              </a:xfrm>
            </p:grpSpPr>
            <p:sp>
              <p:nvSpPr>
                <p:cNvPr id="275" name="Google Shape;275;p6"/>
                <p:cNvSpPr>
                  <a:spLocks/>
                </p:cNvSpPr>
                <p:nvPr/>
              </p:nvSpPr>
              <p:spPr>
                <a:xfrm>
                  <a:off x="690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276" name="Google Shape;276;p6"/>
                <p:cNvPicPr preferRelativeResize="0"/>
                <p:nvPr/>
              </p:nvPicPr>
              <p:blipFill>
                <a:blip r:embed="rId3"/>
                <a:stretch>
                  <a:fillRect/>
                </a:stretch>
              </p:blipFill>
              <p:spPr>
                <a:xfrm>
                  <a:off x="685800" y="152400"/>
                  <a:ext cx="318597" cy="4838699"/>
                </a:xfrm>
                <a:prstGeom prst="rect">
                  <a:avLst/>
                </a:prstGeom>
                <a:noFill/>
                <a:ln>
                  <a:noFill/>
                </a:ln>
              </p:spPr>
            </p:pic>
          </p:grpSp>
          <p:grpSp>
            <p:nvGrpSpPr>
              <p:cNvPr id="277" name="Google Shape;277;p6"/>
              <p:cNvGrpSpPr/>
              <p:nvPr/>
            </p:nvGrpSpPr>
            <p:grpSpPr>
              <a:xfrm>
                <a:off x="4778254" y="1424851"/>
                <a:ext cx="468816" cy="7120145"/>
                <a:chOff x="838200" y="152400"/>
                <a:chExt cx="318597" cy="4838699"/>
              </a:xfrm>
            </p:grpSpPr>
            <p:sp>
              <p:nvSpPr>
                <p:cNvPr id="278" name="Google Shape;278;p6"/>
                <p:cNvSpPr>
                  <a:spLocks/>
                </p:cNvSpPr>
                <p:nvPr/>
              </p:nvSpPr>
              <p:spPr>
                <a:xfrm>
                  <a:off x="842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279" name="Google Shape;279;p6"/>
                <p:cNvPicPr preferRelativeResize="0"/>
                <p:nvPr/>
              </p:nvPicPr>
              <p:blipFill>
                <a:blip r:embed="rId3"/>
                <a:stretch>
                  <a:fillRect/>
                </a:stretch>
              </p:blipFill>
              <p:spPr>
                <a:xfrm>
                  <a:off x="838200" y="152400"/>
                  <a:ext cx="318597" cy="4838699"/>
                </a:xfrm>
                <a:prstGeom prst="rect">
                  <a:avLst/>
                </a:prstGeom>
                <a:noFill/>
                <a:ln>
                  <a:noFill/>
                </a:ln>
              </p:spPr>
            </p:pic>
          </p:grpSp>
          <p:grpSp>
            <p:nvGrpSpPr>
              <p:cNvPr id="280" name="Google Shape;280;p6"/>
              <p:cNvGrpSpPr/>
              <p:nvPr/>
            </p:nvGrpSpPr>
            <p:grpSpPr>
              <a:xfrm>
                <a:off x="5101474" y="1882051"/>
                <a:ext cx="468816" cy="7120145"/>
                <a:chOff x="990600" y="152400"/>
                <a:chExt cx="318597" cy="4838699"/>
              </a:xfrm>
            </p:grpSpPr>
            <p:sp>
              <p:nvSpPr>
                <p:cNvPr id="281" name="Google Shape;281;p6"/>
                <p:cNvSpPr>
                  <a:spLocks/>
                </p:cNvSpPr>
                <p:nvPr/>
              </p:nvSpPr>
              <p:spPr>
                <a:xfrm>
                  <a:off x="9949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282" name="Google Shape;282;p6"/>
                <p:cNvPicPr preferRelativeResize="0"/>
                <p:nvPr/>
              </p:nvPicPr>
              <p:blipFill>
                <a:blip r:embed="rId3"/>
                <a:stretch>
                  <a:fillRect/>
                </a:stretch>
              </p:blipFill>
              <p:spPr>
                <a:xfrm>
                  <a:off x="990600" y="152400"/>
                  <a:ext cx="318597" cy="4838699"/>
                </a:xfrm>
                <a:prstGeom prst="rect">
                  <a:avLst/>
                </a:prstGeom>
                <a:noFill/>
                <a:ln>
                  <a:noFill/>
                </a:ln>
              </p:spPr>
            </p:pic>
          </p:grpSp>
          <p:grpSp>
            <p:nvGrpSpPr>
              <p:cNvPr id="283" name="Google Shape;283;p6"/>
              <p:cNvGrpSpPr/>
              <p:nvPr/>
            </p:nvGrpSpPr>
            <p:grpSpPr>
              <a:xfrm>
                <a:off x="5424695" y="1729651"/>
                <a:ext cx="468816" cy="7120145"/>
                <a:chOff x="3663063" y="152400"/>
                <a:chExt cx="318597" cy="4838699"/>
              </a:xfrm>
            </p:grpSpPr>
            <p:sp>
              <p:nvSpPr>
                <p:cNvPr id="284" name="Google Shape;284;p6"/>
                <p:cNvSpPr>
                  <a:spLocks/>
                </p:cNvSpPr>
                <p:nvPr/>
              </p:nvSpPr>
              <p:spPr>
                <a:xfrm>
                  <a:off x="3667406"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285" name="Google Shape;285;p6"/>
                <p:cNvPicPr preferRelativeResize="0"/>
                <p:nvPr/>
              </p:nvPicPr>
              <p:blipFill>
                <a:blip r:embed="rId3"/>
                <a:stretch>
                  <a:fillRect/>
                </a:stretch>
              </p:blipFill>
              <p:spPr>
                <a:xfrm>
                  <a:off x="3663063" y="152400"/>
                  <a:ext cx="318597" cy="4838699"/>
                </a:xfrm>
                <a:prstGeom prst="rect">
                  <a:avLst/>
                </a:prstGeom>
                <a:noFill/>
                <a:ln>
                  <a:noFill/>
                </a:ln>
              </p:spPr>
            </p:pic>
          </p:grpSp>
          <p:grpSp>
            <p:nvGrpSpPr>
              <p:cNvPr id="286" name="Google Shape;286;p6"/>
              <p:cNvGrpSpPr/>
              <p:nvPr/>
            </p:nvGrpSpPr>
            <p:grpSpPr>
              <a:xfrm>
                <a:off x="5929821" y="2034451"/>
                <a:ext cx="468816" cy="7120145"/>
                <a:chOff x="1419019" y="152400"/>
                <a:chExt cx="318597" cy="4838699"/>
              </a:xfrm>
            </p:grpSpPr>
            <p:sp>
              <p:nvSpPr>
                <p:cNvPr id="287" name="Google Shape;287;p6"/>
                <p:cNvSpPr>
                  <a:spLocks/>
                </p:cNvSpPr>
                <p:nvPr/>
              </p:nvSpPr>
              <p:spPr>
                <a:xfrm>
                  <a:off x="1423362"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288" name="Google Shape;288;p6"/>
                <p:cNvPicPr preferRelativeResize="0"/>
                <p:nvPr/>
              </p:nvPicPr>
              <p:blipFill>
                <a:blip r:embed="rId3"/>
                <a:stretch>
                  <a:fillRect/>
                </a:stretch>
              </p:blipFill>
              <p:spPr>
                <a:xfrm>
                  <a:off x="1419019" y="152400"/>
                  <a:ext cx="318597" cy="4838699"/>
                </a:xfrm>
                <a:prstGeom prst="rect">
                  <a:avLst/>
                </a:prstGeom>
                <a:noFill/>
                <a:ln>
                  <a:noFill/>
                </a:ln>
              </p:spPr>
            </p:pic>
          </p:grpSp>
          <p:grpSp>
            <p:nvGrpSpPr>
              <p:cNvPr id="289" name="Google Shape;289;p6"/>
              <p:cNvGrpSpPr/>
              <p:nvPr/>
            </p:nvGrpSpPr>
            <p:grpSpPr>
              <a:xfrm>
                <a:off x="6395774" y="1653451"/>
                <a:ext cx="468816" cy="7120145"/>
                <a:chOff x="1600200" y="152400"/>
                <a:chExt cx="318597" cy="4838699"/>
              </a:xfrm>
            </p:grpSpPr>
            <p:sp>
              <p:nvSpPr>
                <p:cNvPr id="290" name="Google Shape;290;p6"/>
                <p:cNvSpPr>
                  <a:spLocks/>
                </p:cNvSpPr>
                <p:nvPr/>
              </p:nvSpPr>
              <p:spPr>
                <a:xfrm>
                  <a:off x="1604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291" name="Google Shape;291;p6"/>
                <p:cNvPicPr preferRelativeResize="0"/>
                <p:nvPr/>
              </p:nvPicPr>
              <p:blipFill>
                <a:blip r:embed="rId3"/>
                <a:stretch>
                  <a:fillRect/>
                </a:stretch>
              </p:blipFill>
              <p:spPr>
                <a:xfrm>
                  <a:off x="1600200" y="152400"/>
                  <a:ext cx="318597" cy="4838699"/>
                </a:xfrm>
                <a:prstGeom prst="rect">
                  <a:avLst/>
                </a:prstGeom>
                <a:noFill/>
                <a:ln>
                  <a:noFill/>
                </a:ln>
              </p:spPr>
            </p:pic>
          </p:grpSp>
          <p:grpSp>
            <p:nvGrpSpPr>
              <p:cNvPr id="292" name="Google Shape;292;p6"/>
              <p:cNvGrpSpPr/>
              <p:nvPr/>
            </p:nvGrpSpPr>
            <p:grpSpPr>
              <a:xfrm>
                <a:off x="6718994" y="1424851"/>
                <a:ext cx="468816" cy="7120145"/>
                <a:chOff x="533400" y="152400"/>
                <a:chExt cx="318597" cy="4838699"/>
              </a:xfrm>
            </p:grpSpPr>
            <p:sp>
              <p:nvSpPr>
                <p:cNvPr id="293" name="Google Shape;293;p6"/>
                <p:cNvSpPr>
                  <a:spLocks/>
                </p:cNvSpPr>
                <p:nvPr/>
              </p:nvSpPr>
              <p:spPr>
                <a:xfrm>
                  <a:off x="537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294" name="Google Shape;294;p6"/>
                <p:cNvPicPr preferRelativeResize="0"/>
                <p:nvPr/>
              </p:nvPicPr>
              <p:blipFill>
                <a:blip r:embed="rId3"/>
                <a:stretch>
                  <a:fillRect/>
                </a:stretch>
              </p:blipFill>
              <p:spPr>
                <a:xfrm>
                  <a:off x="533400" y="152400"/>
                  <a:ext cx="318597" cy="4838699"/>
                </a:xfrm>
                <a:prstGeom prst="rect">
                  <a:avLst/>
                </a:prstGeom>
                <a:noFill/>
                <a:ln>
                  <a:noFill/>
                </a:ln>
              </p:spPr>
            </p:pic>
          </p:grpSp>
          <p:grpSp>
            <p:nvGrpSpPr>
              <p:cNvPr id="295" name="Google Shape;295;p6"/>
              <p:cNvGrpSpPr/>
              <p:nvPr/>
            </p:nvGrpSpPr>
            <p:grpSpPr>
              <a:xfrm>
                <a:off x="7042215" y="1501051"/>
                <a:ext cx="468816" cy="7120145"/>
                <a:chOff x="685800" y="152400"/>
                <a:chExt cx="318597" cy="4838699"/>
              </a:xfrm>
            </p:grpSpPr>
            <p:sp>
              <p:nvSpPr>
                <p:cNvPr id="296" name="Google Shape;296;p6"/>
                <p:cNvSpPr>
                  <a:spLocks/>
                </p:cNvSpPr>
                <p:nvPr/>
              </p:nvSpPr>
              <p:spPr>
                <a:xfrm>
                  <a:off x="690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297" name="Google Shape;297;p6"/>
                <p:cNvPicPr preferRelativeResize="0"/>
                <p:nvPr/>
              </p:nvPicPr>
              <p:blipFill>
                <a:blip r:embed="rId3"/>
                <a:stretch>
                  <a:fillRect/>
                </a:stretch>
              </p:blipFill>
              <p:spPr>
                <a:xfrm>
                  <a:off x="685800" y="152400"/>
                  <a:ext cx="318597" cy="4838699"/>
                </a:xfrm>
                <a:prstGeom prst="rect">
                  <a:avLst/>
                </a:prstGeom>
                <a:noFill/>
                <a:ln>
                  <a:noFill/>
                </a:ln>
              </p:spPr>
            </p:pic>
          </p:grpSp>
          <p:grpSp>
            <p:nvGrpSpPr>
              <p:cNvPr id="298" name="Google Shape;298;p6"/>
              <p:cNvGrpSpPr/>
              <p:nvPr/>
            </p:nvGrpSpPr>
            <p:grpSpPr>
              <a:xfrm>
                <a:off x="7365436" y="1882051"/>
                <a:ext cx="468816" cy="7120145"/>
                <a:chOff x="838200" y="152400"/>
                <a:chExt cx="318597" cy="4838699"/>
              </a:xfrm>
            </p:grpSpPr>
            <p:sp>
              <p:nvSpPr>
                <p:cNvPr id="299" name="Google Shape;299;p6"/>
                <p:cNvSpPr>
                  <a:spLocks/>
                </p:cNvSpPr>
                <p:nvPr/>
              </p:nvSpPr>
              <p:spPr>
                <a:xfrm>
                  <a:off x="842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300" name="Google Shape;300;p6"/>
                <p:cNvPicPr preferRelativeResize="0"/>
                <p:nvPr/>
              </p:nvPicPr>
              <p:blipFill>
                <a:blip r:embed="rId3"/>
                <a:stretch>
                  <a:fillRect/>
                </a:stretch>
              </p:blipFill>
              <p:spPr>
                <a:xfrm>
                  <a:off x="838200" y="152400"/>
                  <a:ext cx="318597" cy="4838699"/>
                </a:xfrm>
                <a:prstGeom prst="rect">
                  <a:avLst/>
                </a:prstGeom>
                <a:noFill/>
                <a:ln>
                  <a:noFill/>
                </a:ln>
              </p:spPr>
            </p:pic>
          </p:grpSp>
          <p:grpSp>
            <p:nvGrpSpPr>
              <p:cNvPr id="301" name="Google Shape;301;p6"/>
              <p:cNvGrpSpPr/>
              <p:nvPr/>
            </p:nvGrpSpPr>
            <p:grpSpPr>
              <a:xfrm>
                <a:off x="8011877" y="2186851"/>
                <a:ext cx="468816" cy="7120145"/>
                <a:chOff x="3663063" y="152400"/>
                <a:chExt cx="318597" cy="4838699"/>
              </a:xfrm>
            </p:grpSpPr>
            <p:sp>
              <p:nvSpPr>
                <p:cNvPr id="302" name="Google Shape;302;p6"/>
                <p:cNvSpPr>
                  <a:spLocks/>
                </p:cNvSpPr>
                <p:nvPr/>
              </p:nvSpPr>
              <p:spPr>
                <a:xfrm>
                  <a:off x="3667406"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303" name="Google Shape;303;p6"/>
                <p:cNvPicPr preferRelativeResize="0"/>
                <p:nvPr/>
              </p:nvPicPr>
              <p:blipFill>
                <a:blip r:embed="rId3"/>
                <a:stretch>
                  <a:fillRect/>
                </a:stretch>
              </p:blipFill>
              <p:spPr>
                <a:xfrm>
                  <a:off x="3663063" y="152400"/>
                  <a:ext cx="318597" cy="4838699"/>
                </a:xfrm>
                <a:prstGeom prst="rect">
                  <a:avLst/>
                </a:prstGeom>
                <a:noFill/>
                <a:ln>
                  <a:noFill/>
                </a:ln>
              </p:spPr>
            </p:pic>
          </p:grpSp>
          <p:grpSp>
            <p:nvGrpSpPr>
              <p:cNvPr id="304" name="Google Shape;304;p6"/>
              <p:cNvGrpSpPr/>
              <p:nvPr/>
            </p:nvGrpSpPr>
            <p:grpSpPr>
              <a:xfrm>
                <a:off x="8335098" y="1805851"/>
                <a:ext cx="468816" cy="7120145"/>
                <a:chOff x="1295400" y="152400"/>
                <a:chExt cx="318597" cy="4838699"/>
              </a:xfrm>
            </p:grpSpPr>
            <p:sp>
              <p:nvSpPr>
                <p:cNvPr id="305" name="Google Shape;305;p6"/>
                <p:cNvSpPr>
                  <a:spLocks/>
                </p:cNvSpPr>
                <p:nvPr/>
              </p:nvSpPr>
              <p:spPr>
                <a:xfrm>
                  <a:off x="1299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306" name="Google Shape;306;p6"/>
                <p:cNvPicPr preferRelativeResize="0"/>
                <p:nvPr/>
              </p:nvPicPr>
              <p:blipFill>
                <a:blip r:embed="rId3"/>
                <a:stretch>
                  <a:fillRect/>
                </a:stretch>
              </p:blipFill>
              <p:spPr>
                <a:xfrm>
                  <a:off x="1295400" y="152400"/>
                  <a:ext cx="318597" cy="4838699"/>
                </a:xfrm>
                <a:prstGeom prst="rect">
                  <a:avLst/>
                </a:prstGeom>
                <a:noFill/>
                <a:ln>
                  <a:noFill/>
                </a:ln>
              </p:spPr>
            </p:pic>
          </p:grpSp>
        </p:grpSp>
        <p:grpSp>
          <p:nvGrpSpPr>
            <p:cNvPr id="307" name="Google Shape;307;p6"/>
            <p:cNvGrpSpPr/>
            <p:nvPr/>
          </p:nvGrpSpPr>
          <p:grpSpPr>
            <a:xfrm rot="-5400000" flipH="1">
              <a:off x="9848714" y="1201031"/>
              <a:ext cx="196383" cy="2982574"/>
              <a:chOff x="1447800" y="152400"/>
              <a:chExt cx="318597" cy="4838699"/>
            </a:xfrm>
          </p:grpSpPr>
          <p:sp>
            <p:nvSpPr>
              <p:cNvPr id="308" name="Google Shape;308;p6"/>
              <p:cNvSpPr>
                <a:spLocks/>
              </p:cNvSpPr>
              <p:nvPr/>
            </p:nvSpPr>
            <p:spPr>
              <a:xfrm>
                <a:off x="1452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309" name="Google Shape;309;p6"/>
              <p:cNvPicPr preferRelativeResize="0"/>
              <p:nvPr/>
            </p:nvPicPr>
            <p:blipFill>
              <a:blip r:embed="rId3"/>
              <a:stretch>
                <a:fillRect/>
              </a:stretch>
            </p:blipFill>
            <p:spPr>
              <a:xfrm>
                <a:off x="1447800" y="152400"/>
                <a:ext cx="318597" cy="4838699"/>
              </a:xfrm>
              <a:prstGeom prst="rect">
                <a:avLst/>
              </a:prstGeom>
              <a:noFill/>
              <a:ln>
                <a:noFill/>
              </a:ln>
            </p:spPr>
          </p:pic>
        </p:grpSp>
        <p:grpSp>
          <p:nvGrpSpPr>
            <p:cNvPr id="310" name="Google Shape;310;p6"/>
            <p:cNvGrpSpPr/>
            <p:nvPr/>
          </p:nvGrpSpPr>
          <p:grpSpPr>
            <a:xfrm rot="-5400000" flipH="1">
              <a:off x="9689113" y="1336426"/>
              <a:ext cx="196383" cy="2982574"/>
              <a:chOff x="1600200" y="152400"/>
              <a:chExt cx="318597" cy="4838699"/>
            </a:xfrm>
          </p:grpSpPr>
          <p:sp>
            <p:nvSpPr>
              <p:cNvPr id="311" name="Google Shape;311;p6"/>
              <p:cNvSpPr>
                <a:spLocks/>
              </p:cNvSpPr>
              <p:nvPr/>
            </p:nvSpPr>
            <p:spPr>
              <a:xfrm>
                <a:off x="1604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312" name="Google Shape;312;p6"/>
              <p:cNvPicPr preferRelativeResize="0"/>
              <p:nvPr/>
            </p:nvPicPr>
            <p:blipFill>
              <a:blip r:embed="rId3"/>
              <a:stretch>
                <a:fillRect/>
              </a:stretch>
            </p:blipFill>
            <p:spPr>
              <a:xfrm>
                <a:off x="1600200" y="152400"/>
                <a:ext cx="318597" cy="4838699"/>
              </a:xfrm>
              <a:prstGeom prst="rect">
                <a:avLst/>
              </a:prstGeom>
              <a:noFill/>
              <a:ln>
                <a:noFill/>
              </a:ln>
            </p:spPr>
          </p:pic>
        </p:grpSp>
        <p:grpSp>
          <p:nvGrpSpPr>
            <p:cNvPr id="313" name="Google Shape;313;p6"/>
            <p:cNvGrpSpPr/>
            <p:nvPr/>
          </p:nvGrpSpPr>
          <p:grpSpPr>
            <a:xfrm rot="-5400000" flipH="1">
              <a:off x="9944475" y="1471836"/>
              <a:ext cx="196383" cy="2982574"/>
              <a:chOff x="533400" y="152400"/>
              <a:chExt cx="318597" cy="4838699"/>
            </a:xfrm>
          </p:grpSpPr>
          <p:sp>
            <p:nvSpPr>
              <p:cNvPr id="314" name="Google Shape;314;p6"/>
              <p:cNvSpPr>
                <a:spLocks/>
              </p:cNvSpPr>
              <p:nvPr/>
            </p:nvSpPr>
            <p:spPr>
              <a:xfrm>
                <a:off x="537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315" name="Google Shape;315;p6"/>
              <p:cNvPicPr preferRelativeResize="0"/>
              <p:nvPr/>
            </p:nvPicPr>
            <p:blipFill>
              <a:blip r:embed="rId3"/>
              <a:stretch>
                <a:fillRect/>
              </a:stretch>
            </p:blipFill>
            <p:spPr>
              <a:xfrm>
                <a:off x="533400" y="152400"/>
                <a:ext cx="318597" cy="4838699"/>
              </a:xfrm>
              <a:prstGeom prst="rect">
                <a:avLst/>
              </a:prstGeom>
              <a:noFill/>
              <a:ln>
                <a:noFill/>
              </a:ln>
            </p:spPr>
          </p:pic>
        </p:grpSp>
        <p:grpSp>
          <p:nvGrpSpPr>
            <p:cNvPr id="316" name="Google Shape;316;p6"/>
            <p:cNvGrpSpPr/>
            <p:nvPr/>
          </p:nvGrpSpPr>
          <p:grpSpPr>
            <a:xfrm rot="-5400000" flipH="1">
              <a:off x="9752954" y="1607231"/>
              <a:ext cx="196383" cy="2982574"/>
              <a:chOff x="685800" y="152400"/>
              <a:chExt cx="318597" cy="4838699"/>
            </a:xfrm>
          </p:grpSpPr>
          <p:sp>
            <p:nvSpPr>
              <p:cNvPr id="317" name="Google Shape;317;p6"/>
              <p:cNvSpPr>
                <a:spLocks/>
              </p:cNvSpPr>
              <p:nvPr/>
            </p:nvSpPr>
            <p:spPr>
              <a:xfrm>
                <a:off x="690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318" name="Google Shape;318;p6"/>
              <p:cNvPicPr preferRelativeResize="0"/>
              <p:nvPr/>
            </p:nvPicPr>
            <p:blipFill>
              <a:blip r:embed="rId3"/>
              <a:stretch>
                <a:fillRect/>
              </a:stretch>
            </p:blipFill>
            <p:spPr>
              <a:xfrm>
                <a:off x="685800" y="152400"/>
                <a:ext cx="318597" cy="4838699"/>
              </a:xfrm>
              <a:prstGeom prst="rect">
                <a:avLst/>
              </a:prstGeom>
              <a:noFill/>
              <a:ln>
                <a:noFill/>
              </a:ln>
            </p:spPr>
          </p:pic>
        </p:grpSp>
        <p:grpSp>
          <p:nvGrpSpPr>
            <p:cNvPr id="319" name="Google Shape;319;p6"/>
            <p:cNvGrpSpPr/>
            <p:nvPr/>
          </p:nvGrpSpPr>
          <p:grpSpPr>
            <a:xfrm rot="-5400000" flipH="1">
              <a:off x="9816794" y="1954222"/>
              <a:ext cx="196383" cy="2982574"/>
              <a:chOff x="990600" y="152400"/>
              <a:chExt cx="318597" cy="4838699"/>
            </a:xfrm>
          </p:grpSpPr>
          <p:sp>
            <p:nvSpPr>
              <p:cNvPr id="320" name="Google Shape;320;p6"/>
              <p:cNvSpPr>
                <a:spLocks/>
              </p:cNvSpPr>
              <p:nvPr/>
            </p:nvSpPr>
            <p:spPr>
              <a:xfrm>
                <a:off x="9949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321" name="Google Shape;321;p6"/>
              <p:cNvPicPr preferRelativeResize="0"/>
              <p:nvPr/>
            </p:nvPicPr>
            <p:blipFill>
              <a:blip r:embed="rId3"/>
              <a:stretch>
                <a:fillRect/>
              </a:stretch>
            </p:blipFill>
            <p:spPr>
              <a:xfrm>
                <a:off x="990600" y="152400"/>
                <a:ext cx="318597" cy="4838699"/>
              </a:xfrm>
              <a:prstGeom prst="rect">
                <a:avLst/>
              </a:prstGeom>
              <a:noFill/>
              <a:ln>
                <a:noFill/>
              </a:ln>
            </p:spPr>
          </p:pic>
        </p:grpSp>
        <p:grpSp>
          <p:nvGrpSpPr>
            <p:cNvPr id="322" name="Google Shape;322;p6"/>
            <p:cNvGrpSpPr/>
            <p:nvPr/>
          </p:nvGrpSpPr>
          <p:grpSpPr>
            <a:xfrm rot="-5400000" flipH="1">
              <a:off x="9752954" y="2089589"/>
              <a:ext cx="196383" cy="2982574"/>
              <a:chOff x="3663063" y="152400"/>
              <a:chExt cx="318597" cy="4838699"/>
            </a:xfrm>
          </p:grpSpPr>
          <p:sp>
            <p:nvSpPr>
              <p:cNvPr id="323" name="Google Shape;323;p6"/>
              <p:cNvSpPr>
                <a:spLocks/>
              </p:cNvSpPr>
              <p:nvPr/>
            </p:nvSpPr>
            <p:spPr>
              <a:xfrm>
                <a:off x="3667406"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324" name="Google Shape;324;p6"/>
              <p:cNvPicPr preferRelativeResize="0"/>
              <p:nvPr/>
            </p:nvPicPr>
            <p:blipFill>
              <a:blip r:embed="rId3"/>
              <a:stretch>
                <a:fillRect/>
              </a:stretch>
            </p:blipFill>
            <p:spPr>
              <a:xfrm>
                <a:off x="3663063" y="152400"/>
                <a:ext cx="318597" cy="4838699"/>
              </a:xfrm>
              <a:prstGeom prst="rect">
                <a:avLst/>
              </a:prstGeom>
              <a:noFill/>
              <a:ln>
                <a:noFill/>
              </a:ln>
            </p:spPr>
          </p:pic>
        </p:grpSp>
        <p:grpSp>
          <p:nvGrpSpPr>
            <p:cNvPr id="325" name="Google Shape;325;p6"/>
            <p:cNvGrpSpPr/>
            <p:nvPr/>
          </p:nvGrpSpPr>
          <p:grpSpPr>
            <a:xfrm rot="-5400000" flipH="1">
              <a:off x="9880634" y="2225013"/>
              <a:ext cx="196383" cy="2982574"/>
              <a:chOff x="1295400" y="152400"/>
              <a:chExt cx="318597" cy="4838699"/>
            </a:xfrm>
          </p:grpSpPr>
          <p:sp>
            <p:nvSpPr>
              <p:cNvPr id="326" name="Google Shape;326;p6"/>
              <p:cNvSpPr>
                <a:spLocks/>
              </p:cNvSpPr>
              <p:nvPr/>
            </p:nvSpPr>
            <p:spPr>
              <a:xfrm>
                <a:off x="1299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327" name="Google Shape;327;p6"/>
              <p:cNvPicPr preferRelativeResize="0"/>
              <p:nvPr/>
            </p:nvPicPr>
            <p:blipFill>
              <a:blip r:embed="rId3"/>
              <a:stretch>
                <a:fillRect/>
              </a:stretch>
            </p:blipFill>
            <p:spPr>
              <a:xfrm>
                <a:off x="1295400" y="152400"/>
                <a:ext cx="318597" cy="4838699"/>
              </a:xfrm>
              <a:prstGeom prst="rect">
                <a:avLst/>
              </a:prstGeom>
              <a:noFill/>
              <a:ln>
                <a:noFill/>
              </a:ln>
            </p:spPr>
          </p:pic>
        </p:grpSp>
        <p:grpSp>
          <p:nvGrpSpPr>
            <p:cNvPr id="328" name="Google Shape;328;p6"/>
            <p:cNvGrpSpPr/>
            <p:nvPr/>
          </p:nvGrpSpPr>
          <p:grpSpPr>
            <a:xfrm rot="-5400000" flipH="1">
              <a:off x="9848714" y="2361002"/>
              <a:ext cx="196383" cy="2982574"/>
              <a:chOff x="1447800" y="152400"/>
              <a:chExt cx="318597" cy="4838699"/>
            </a:xfrm>
          </p:grpSpPr>
          <p:sp>
            <p:nvSpPr>
              <p:cNvPr id="329" name="Google Shape;329;p6"/>
              <p:cNvSpPr>
                <a:spLocks/>
              </p:cNvSpPr>
              <p:nvPr/>
            </p:nvSpPr>
            <p:spPr>
              <a:xfrm>
                <a:off x="1452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330" name="Google Shape;330;p6"/>
              <p:cNvPicPr preferRelativeResize="0"/>
              <p:nvPr/>
            </p:nvPicPr>
            <p:blipFill>
              <a:blip r:embed="rId3"/>
              <a:stretch>
                <a:fillRect/>
              </a:stretch>
            </p:blipFill>
            <p:spPr>
              <a:xfrm>
                <a:off x="1447800" y="152400"/>
                <a:ext cx="318597" cy="4838699"/>
              </a:xfrm>
              <a:prstGeom prst="rect">
                <a:avLst/>
              </a:prstGeom>
              <a:noFill/>
              <a:ln>
                <a:noFill/>
              </a:ln>
            </p:spPr>
          </p:pic>
        </p:grpSp>
        <p:grpSp>
          <p:nvGrpSpPr>
            <p:cNvPr id="331" name="Google Shape;331;p6"/>
            <p:cNvGrpSpPr/>
            <p:nvPr/>
          </p:nvGrpSpPr>
          <p:grpSpPr>
            <a:xfrm rot="-5400000" flipH="1">
              <a:off x="9721033" y="2496397"/>
              <a:ext cx="196383" cy="2982574"/>
              <a:chOff x="1600200" y="152400"/>
              <a:chExt cx="318597" cy="4838699"/>
            </a:xfrm>
          </p:grpSpPr>
          <p:sp>
            <p:nvSpPr>
              <p:cNvPr id="332" name="Google Shape;332;p6"/>
              <p:cNvSpPr>
                <a:spLocks/>
              </p:cNvSpPr>
              <p:nvPr/>
            </p:nvSpPr>
            <p:spPr>
              <a:xfrm>
                <a:off x="1604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333" name="Google Shape;333;p6"/>
              <p:cNvPicPr preferRelativeResize="0"/>
              <p:nvPr/>
            </p:nvPicPr>
            <p:blipFill>
              <a:blip r:embed="rId3"/>
              <a:stretch>
                <a:fillRect/>
              </a:stretch>
            </p:blipFill>
            <p:spPr>
              <a:xfrm>
                <a:off x="1600200" y="152400"/>
                <a:ext cx="318597" cy="4838699"/>
              </a:xfrm>
              <a:prstGeom prst="rect">
                <a:avLst/>
              </a:prstGeom>
              <a:noFill/>
              <a:ln>
                <a:noFill/>
              </a:ln>
            </p:spPr>
          </p:pic>
        </p:grpSp>
        <p:grpSp>
          <p:nvGrpSpPr>
            <p:cNvPr id="334" name="Google Shape;334;p6"/>
            <p:cNvGrpSpPr/>
            <p:nvPr/>
          </p:nvGrpSpPr>
          <p:grpSpPr>
            <a:xfrm rot="-5400000" flipH="1">
              <a:off x="9625273" y="2631806"/>
              <a:ext cx="196383" cy="2982574"/>
              <a:chOff x="533400" y="152400"/>
              <a:chExt cx="318597" cy="4838699"/>
            </a:xfrm>
          </p:grpSpPr>
          <p:sp>
            <p:nvSpPr>
              <p:cNvPr id="335" name="Google Shape;335;p6"/>
              <p:cNvSpPr>
                <a:spLocks/>
              </p:cNvSpPr>
              <p:nvPr/>
            </p:nvSpPr>
            <p:spPr>
              <a:xfrm>
                <a:off x="537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336" name="Google Shape;336;p6"/>
              <p:cNvPicPr preferRelativeResize="0"/>
              <p:nvPr/>
            </p:nvPicPr>
            <p:blipFill>
              <a:blip r:embed="rId3"/>
              <a:stretch>
                <a:fillRect/>
              </a:stretch>
            </p:blipFill>
            <p:spPr>
              <a:xfrm>
                <a:off x="533400" y="152400"/>
                <a:ext cx="318597" cy="4838699"/>
              </a:xfrm>
              <a:prstGeom prst="rect">
                <a:avLst/>
              </a:prstGeom>
              <a:noFill/>
              <a:ln>
                <a:noFill/>
              </a:ln>
            </p:spPr>
          </p:pic>
        </p:grpSp>
        <p:grpSp>
          <p:nvGrpSpPr>
            <p:cNvPr id="337" name="Google Shape;337;p6"/>
            <p:cNvGrpSpPr/>
            <p:nvPr/>
          </p:nvGrpSpPr>
          <p:grpSpPr>
            <a:xfrm rot="-5400000" flipH="1">
              <a:off x="9657193" y="2767202"/>
              <a:ext cx="196383" cy="2982574"/>
              <a:chOff x="685800" y="152400"/>
              <a:chExt cx="318597" cy="4838699"/>
            </a:xfrm>
          </p:grpSpPr>
          <p:sp>
            <p:nvSpPr>
              <p:cNvPr id="338" name="Google Shape;338;p6"/>
              <p:cNvSpPr>
                <a:spLocks/>
              </p:cNvSpPr>
              <p:nvPr/>
            </p:nvSpPr>
            <p:spPr>
              <a:xfrm>
                <a:off x="690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339" name="Google Shape;339;p6"/>
              <p:cNvPicPr preferRelativeResize="0"/>
              <p:nvPr/>
            </p:nvPicPr>
            <p:blipFill>
              <a:blip r:embed="rId3"/>
              <a:stretch>
                <a:fillRect/>
              </a:stretch>
            </p:blipFill>
            <p:spPr>
              <a:xfrm>
                <a:off x="685800" y="152400"/>
                <a:ext cx="318597" cy="4838699"/>
              </a:xfrm>
              <a:prstGeom prst="rect">
                <a:avLst/>
              </a:prstGeom>
              <a:noFill/>
              <a:ln>
                <a:noFill/>
              </a:ln>
            </p:spPr>
          </p:pic>
        </p:grpSp>
        <p:grpSp>
          <p:nvGrpSpPr>
            <p:cNvPr id="340" name="Google Shape;340;p6"/>
            <p:cNvGrpSpPr/>
            <p:nvPr/>
          </p:nvGrpSpPr>
          <p:grpSpPr>
            <a:xfrm rot="-5400000" flipH="1">
              <a:off x="9816794" y="2902597"/>
              <a:ext cx="196383" cy="2982574"/>
              <a:chOff x="838200" y="152400"/>
              <a:chExt cx="318597" cy="4838699"/>
            </a:xfrm>
          </p:grpSpPr>
          <p:sp>
            <p:nvSpPr>
              <p:cNvPr id="341" name="Google Shape;341;p6"/>
              <p:cNvSpPr>
                <a:spLocks/>
              </p:cNvSpPr>
              <p:nvPr/>
            </p:nvSpPr>
            <p:spPr>
              <a:xfrm>
                <a:off x="842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342" name="Google Shape;342;p6"/>
              <p:cNvPicPr preferRelativeResize="0"/>
              <p:nvPr/>
            </p:nvPicPr>
            <p:blipFill>
              <a:blip r:embed="rId3"/>
              <a:stretch>
                <a:fillRect/>
              </a:stretch>
            </p:blipFill>
            <p:spPr>
              <a:xfrm>
                <a:off x="838200" y="152400"/>
                <a:ext cx="318597" cy="4838699"/>
              </a:xfrm>
              <a:prstGeom prst="rect">
                <a:avLst/>
              </a:prstGeom>
              <a:noFill/>
              <a:ln>
                <a:noFill/>
              </a:ln>
            </p:spPr>
          </p:pic>
        </p:grpSp>
        <p:grpSp>
          <p:nvGrpSpPr>
            <p:cNvPr id="343" name="Google Shape;343;p6"/>
            <p:cNvGrpSpPr/>
            <p:nvPr/>
          </p:nvGrpSpPr>
          <p:grpSpPr>
            <a:xfrm rot="-5400000" flipH="1">
              <a:off x="9625273" y="3037992"/>
              <a:ext cx="196383" cy="2982574"/>
              <a:chOff x="990600" y="152400"/>
              <a:chExt cx="318597" cy="4838699"/>
            </a:xfrm>
          </p:grpSpPr>
          <p:sp>
            <p:nvSpPr>
              <p:cNvPr id="344" name="Google Shape;344;p6"/>
              <p:cNvSpPr>
                <a:spLocks/>
              </p:cNvSpPr>
              <p:nvPr/>
            </p:nvSpPr>
            <p:spPr>
              <a:xfrm>
                <a:off x="9949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345" name="Google Shape;345;p6"/>
              <p:cNvPicPr preferRelativeResize="0"/>
              <p:nvPr/>
            </p:nvPicPr>
            <p:blipFill>
              <a:blip r:embed="rId3"/>
              <a:stretch>
                <a:fillRect/>
              </a:stretch>
            </p:blipFill>
            <p:spPr>
              <a:xfrm>
                <a:off x="990600" y="152400"/>
                <a:ext cx="318597" cy="4838699"/>
              </a:xfrm>
              <a:prstGeom prst="rect">
                <a:avLst/>
              </a:prstGeom>
              <a:noFill/>
              <a:ln>
                <a:noFill/>
              </a:ln>
            </p:spPr>
          </p:pic>
        </p:grpSp>
        <p:grpSp>
          <p:nvGrpSpPr>
            <p:cNvPr id="346" name="Google Shape;346;p6"/>
            <p:cNvGrpSpPr/>
            <p:nvPr/>
          </p:nvGrpSpPr>
          <p:grpSpPr>
            <a:xfrm rot="-5400000" flipH="1">
              <a:off x="9944475" y="3173359"/>
              <a:ext cx="196383" cy="2982574"/>
              <a:chOff x="3663063" y="152400"/>
              <a:chExt cx="318597" cy="4838699"/>
            </a:xfrm>
          </p:grpSpPr>
          <p:sp>
            <p:nvSpPr>
              <p:cNvPr id="347" name="Google Shape;347;p6"/>
              <p:cNvSpPr>
                <a:spLocks/>
              </p:cNvSpPr>
              <p:nvPr/>
            </p:nvSpPr>
            <p:spPr>
              <a:xfrm>
                <a:off x="3667406"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348" name="Google Shape;348;p6"/>
              <p:cNvPicPr preferRelativeResize="0"/>
              <p:nvPr/>
            </p:nvPicPr>
            <p:blipFill>
              <a:blip r:embed="rId3"/>
              <a:stretch>
                <a:fillRect/>
              </a:stretch>
            </p:blipFill>
            <p:spPr>
              <a:xfrm>
                <a:off x="3663063" y="152400"/>
                <a:ext cx="318597" cy="4838699"/>
              </a:xfrm>
              <a:prstGeom prst="rect">
                <a:avLst/>
              </a:prstGeom>
              <a:noFill/>
              <a:ln>
                <a:noFill/>
              </a:ln>
            </p:spPr>
          </p:pic>
        </p:grpSp>
        <p:grpSp>
          <p:nvGrpSpPr>
            <p:cNvPr id="349" name="Google Shape;349;p6"/>
            <p:cNvGrpSpPr/>
            <p:nvPr/>
          </p:nvGrpSpPr>
          <p:grpSpPr>
            <a:xfrm rot="-5400000" flipH="1">
              <a:off x="9784874" y="3308783"/>
              <a:ext cx="196383" cy="2982574"/>
              <a:chOff x="1295400" y="152400"/>
              <a:chExt cx="318597" cy="4838699"/>
            </a:xfrm>
          </p:grpSpPr>
          <p:sp>
            <p:nvSpPr>
              <p:cNvPr id="350" name="Google Shape;350;p6"/>
              <p:cNvSpPr>
                <a:spLocks/>
              </p:cNvSpPr>
              <p:nvPr/>
            </p:nvSpPr>
            <p:spPr>
              <a:xfrm>
                <a:off x="1299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351" name="Google Shape;351;p6"/>
              <p:cNvPicPr preferRelativeResize="0"/>
              <p:nvPr/>
            </p:nvPicPr>
            <p:blipFill>
              <a:blip r:embed="rId3"/>
              <a:stretch>
                <a:fillRect/>
              </a:stretch>
            </p:blipFill>
            <p:spPr>
              <a:xfrm>
                <a:off x="1295400" y="152400"/>
                <a:ext cx="318597" cy="4838699"/>
              </a:xfrm>
              <a:prstGeom prst="rect">
                <a:avLst/>
              </a:prstGeom>
              <a:noFill/>
              <a:ln>
                <a:noFill/>
              </a:ln>
            </p:spPr>
          </p:pic>
        </p:gr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ColTx">
  <p:cSld name="TITLE_AND_TWO_COLUMNS">
    <p:spTree>
      <p:nvGrpSpPr>
        <p:cNvPr id="1" name="Shape 352"/>
        <p:cNvGrpSpPr/>
        <p:nvPr/>
      </p:nvGrpSpPr>
      <p:grpSpPr>
        <a:xfrm>
          <a:off x="0" y="0"/>
          <a:ext cx="0" cy="0"/>
          <a:chOff x="0" y="0"/>
          <a:chExt cx="0" cy="0"/>
        </a:xfrm>
      </p:grpSpPr>
      <p:sp>
        <p:nvSpPr>
          <p:cNvPr id="353" name="Google Shape;353;p7"/>
          <p:cNvSpPr txBox="1">
            <a:spLocks noGrp="1"/>
          </p:cNvSpPr>
          <p:nvPr>
            <p:ph type="title"/>
          </p:nvPr>
        </p:nvSpPr>
        <p:spPr>
          <a:xfrm>
            <a:off x="829000" y="526700"/>
            <a:ext cx="6902100" cy="460500"/>
          </a:xfrm>
          <a:prstGeom prst="rect">
            <a:avLst/>
          </a:prstGeom>
        </p:spPr>
        <p:txBody>
          <a:bodyPr spcFirstLastPara="1" wrap="square" lIns="0" tIns="0" rIns="0" bIns="0" anchor="b" anchorCtr="0">
            <a:noAutofit/>
          </a:bodyPr>
          <a:lstStyle>
            <a:lvl1pPr lvl="0">
              <a:spcBef>
                <a:spcPts val="0"/>
              </a:spcBef>
              <a:spcAft>
                <a:spcPts val="0"/>
              </a:spcAft>
              <a:buSzPts val="2800"/>
              <a:buNone/>
              <a:defRPr>
                <a:uFillTx/>
              </a:defRPr>
            </a:lvl1pPr>
            <a:lvl2pPr lvl="1">
              <a:spcBef>
                <a:spcPts val="0"/>
              </a:spcBef>
              <a:spcAft>
                <a:spcPts val="0"/>
              </a:spcAft>
              <a:buSzPts val="2800"/>
              <a:buNone/>
              <a:defRPr>
                <a:uFillTx/>
              </a:defRPr>
            </a:lvl2pPr>
            <a:lvl3pPr lvl="2">
              <a:spcBef>
                <a:spcPts val="0"/>
              </a:spcBef>
              <a:spcAft>
                <a:spcPts val="0"/>
              </a:spcAft>
              <a:buSzPts val="2800"/>
              <a:buNone/>
              <a:defRPr>
                <a:uFillTx/>
              </a:defRPr>
            </a:lvl3pPr>
            <a:lvl4pPr lvl="3">
              <a:spcBef>
                <a:spcPts val="0"/>
              </a:spcBef>
              <a:spcAft>
                <a:spcPts val="0"/>
              </a:spcAft>
              <a:buSzPts val="2800"/>
              <a:buNone/>
              <a:defRPr>
                <a:uFillTx/>
              </a:defRPr>
            </a:lvl4pPr>
            <a:lvl5pPr lvl="4">
              <a:spcBef>
                <a:spcPts val="0"/>
              </a:spcBef>
              <a:spcAft>
                <a:spcPts val="0"/>
              </a:spcAft>
              <a:buSzPts val="2800"/>
              <a:buNone/>
              <a:defRPr>
                <a:uFillTx/>
              </a:defRPr>
            </a:lvl5pPr>
            <a:lvl6pPr lvl="5">
              <a:spcBef>
                <a:spcPts val="0"/>
              </a:spcBef>
              <a:spcAft>
                <a:spcPts val="0"/>
              </a:spcAft>
              <a:buSzPts val="2800"/>
              <a:buNone/>
              <a:defRPr>
                <a:uFillTx/>
              </a:defRPr>
            </a:lvl6pPr>
            <a:lvl7pPr lvl="6">
              <a:spcBef>
                <a:spcPts val="0"/>
              </a:spcBef>
              <a:spcAft>
                <a:spcPts val="0"/>
              </a:spcAft>
              <a:buSzPts val="2800"/>
              <a:buNone/>
              <a:defRPr>
                <a:uFillTx/>
              </a:defRPr>
            </a:lvl7pPr>
            <a:lvl8pPr lvl="7">
              <a:spcBef>
                <a:spcPts val="0"/>
              </a:spcBef>
              <a:spcAft>
                <a:spcPts val="0"/>
              </a:spcAft>
              <a:buSzPts val="2800"/>
              <a:buNone/>
              <a:defRPr>
                <a:uFillTx/>
              </a:defRPr>
            </a:lvl8pPr>
            <a:lvl9pPr lvl="8">
              <a:spcBef>
                <a:spcPts val="0"/>
              </a:spcBef>
              <a:spcAft>
                <a:spcPts val="0"/>
              </a:spcAft>
              <a:buSzPts val="2800"/>
              <a:buNone/>
              <a:defRPr>
                <a:uFillTx/>
              </a:defRPr>
            </a:lvl9pPr>
          </a:lstStyle>
          <a:p>
            <a:endParaRPr>
              <a:uFillTx/>
            </a:endParaRPr>
          </a:p>
        </p:txBody>
      </p:sp>
      <p:sp>
        <p:nvSpPr>
          <p:cNvPr id="354" name="Google Shape;354;p7"/>
          <p:cNvSpPr txBox="1">
            <a:spLocks noGrp="1"/>
          </p:cNvSpPr>
          <p:nvPr>
            <p:ph type="body" idx="1"/>
          </p:nvPr>
        </p:nvSpPr>
        <p:spPr>
          <a:xfrm>
            <a:off x="829000" y="1352550"/>
            <a:ext cx="3217500" cy="3420900"/>
          </a:xfrm>
          <a:prstGeom prst="rect">
            <a:avLst/>
          </a:prstGeom>
        </p:spPr>
        <p:txBody>
          <a:bodyPr spcFirstLastPara="1" wrap="square" lIns="0" tIns="0" rIns="0" bIns="0" anchor="t" anchorCtr="0">
            <a:noAutofit/>
          </a:bodyPr>
          <a:lstStyle>
            <a:lvl1pPr marL="457200" lvl="0" indent="-368300">
              <a:spcBef>
                <a:spcPts val="600"/>
              </a:spcBef>
              <a:spcAft>
                <a:spcPts val="0"/>
              </a:spcAft>
              <a:buSzPts val="2200"/>
              <a:buChar char="✘"/>
              <a:defRPr sz="2200">
                <a:uFillTx/>
              </a:defRPr>
            </a:lvl1pPr>
            <a:lvl2pPr marL="914400" lvl="1" indent="-368300">
              <a:spcBef>
                <a:spcPts val="1000"/>
              </a:spcBef>
              <a:spcAft>
                <a:spcPts val="0"/>
              </a:spcAft>
              <a:buSzPts val="2200"/>
              <a:buChar char="-"/>
              <a:defRPr sz="2200">
                <a:uFillTx/>
              </a:defRPr>
            </a:lvl2pPr>
            <a:lvl3pPr marL="1371600" lvl="2" indent="-368300">
              <a:spcBef>
                <a:spcPts val="1000"/>
              </a:spcBef>
              <a:spcAft>
                <a:spcPts val="0"/>
              </a:spcAft>
              <a:buSzPts val="2200"/>
              <a:buChar char="-"/>
              <a:defRPr sz="2200">
                <a:uFillTx/>
              </a:defRPr>
            </a:lvl3pPr>
            <a:lvl4pPr marL="1828800" lvl="3" indent="-368300">
              <a:spcBef>
                <a:spcPts val="1000"/>
              </a:spcBef>
              <a:spcAft>
                <a:spcPts val="0"/>
              </a:spcAft>
              <a:buSzPts val="2200"/>
              <a:buChar char="●"/>
              <a:defRPr sz="2200">
                <a:uFillTx/>
              </a:defRPr>
            </a:lvl4pPr>
            <a:lvl5pPr marL="2286000" lvl="4" indent="-368300">
              <a:spcBef>
                <a:spcPts val="1000"/>
              </a:spcBef>
              <a:spcAft>
                <a:spcPts val="0"/>
              </a:spcAft>
              <a:buSzPts val="2200"/>
              <a:buChar char="○"/>
              <a:defRPr sz="2200">
                <a:uFillTx/>
              </a:defRPr>
            </a:lvl5pPr>
            <a:lvl6pPr marL="2743200" lvl="5" indent="-368300">
              <a:spcBef>
                <a:spcPts val="1000"/>
              </a:spcBef>
              <a:spcAft>
                <a:spcPts val="0"/>
              </a:spcAft>
              <a:buSzPts val="2200"/>
              <a:buChar char="■"/>
              <a:defRPr sz="2200">
                <a:uFillTx/>
              </a:defRPr>
            </a:lvl6pPr>
            <a:lvl7pPr marL="3200400" lvl="6" indent="-368300">
              <a:spcBef>
                <a:spcPts val="1000"/>
              </a:spcBef>
              <a:spcAft>
                <a:spcPts val="0"/>
              </a:spcAft>
              <a:buSzPts val="2200"/>
              <a:buChar char="●"/>
              <a:defRPr sz="2200">
                <a:uFillTx/>
              </a:defRPr>
            </a:lvl7pPr>
            <a:lvl8pPr marL="3657600" lvl="7" indent="-368300">
              <a:spcBef>
                <a:spcPts val="1000"/>
              </a:spcBef>
              <a:spcAft>
                <a:spcPts val="0"/>
              </a:spcAft>
              <a:buSzPts val="2200"/>
              <a:buChar char="○"/>
              <a:defRPr sz="2200">
                <a:uFillTx/>
              </a:defRPr>
            </a:lvl8pPr>
            <a:lvl9pPr marL="4114800" lvl="8" indent="-368300">
              <a:spcBef>
                <a:spcPts val="1000"/>
              </a:spcBef>
              <a:spcAft>
                <a:spcPts val="1000"/>
              </a:spcAft>
              <a:buSzPts val="2200"/>
              <a:buChar char="■"/>
              <a:defRPr sz="2200">
                <a:uFillTx/>
              </a:defRPr>
            </a:lvl9pPr>
          </a:lstStyle>
          <a:p>
            <a:endParaRPr>
              <a:uFillTx/>
            </a:endParaRPr>
          </a:p>
        </p:txBody>
      </p:sp>
      <p:sp>
        <p:nvSpPr>
          <p:cNvPr id="355" name="Google Shape;355;p7"/>
          <p:cNvSpPr txBox="1">
            <a:spLocks noGrp="1"/>
          </p:cNvSpPr>
          <p:nvPr>
            <p:ph type="body" idx="2"/>
          </p:nvPr>
        </p:nvSpPr>
        <p:spPr>
          <a:xfrm>
            <a:off x="4513595" y="1352550"/>
            <a:ext cx="3217500" cy="3420900"/>
          </a:xfrm>
          <a:prstGeom prst="rect">
            <a:avLst/>
          </a:prstGeom>
        </p:spPr>
        <p:txBody>
          <a:bodyPr spcFirstLastPara="1" wrap="square" lIns="0" tIns="0" rIns="0" bIns="0" anchor="t" anchorCtr="0">
            <a:noAutofit/>
          </a:bodyPr>
          <a:lstStyle>
            <a:lvl1pPr marL="457200" lvl="0" indent="-368300">
              <a:spcBef>
                <a:spcPts val="600"/>
              </a:spcBef>
              <a:spcAft>
                <a:spcPts val="0"/>
              </a:spcAft>
              <a:buSzPts val="2200"/>
              <a:buChar char="✘"/>
              <a:defRPr sz="2200">
                <a:uFillTx/>
              </a:defRPr>
            </a:lvl1pPr>
            <a:lvl2pPr marL="914400" lvl="1" indent="-368300">
              <a:spcBef>
                <a:spcPts val="1000"/>
              </a:spcBef>
              <a:spcAft>
                <a:spcPts val="0"/>
              </a:spcAft>
              <a:buSzPts val="2200"/>
              <a:buChar char="-"/>
              <a:defRPr sz="2200">
                <a:uFillTx/>
              </a:defRPr>
            </a:lvl2pPr>
            <a:lvl3pPr marL="1371600" lvl="2" indent="-368300">
              <a:spcBef>
                <a:spcPts val="1000"/>
              </a:spcBef>
              <a:spcAft>
                <a:spcPts val="0"/>
              </a:spcAft>
              <a:buSzPts val="2200"/>
              <a:buChar char="-"/>
              <a:defRPr sz="2200">
                <a:uFillTx/>
              </a:defRPr>
            </a:lvl3pPr>
            <a:lvl4pPr marL="1828800" lvl="3" indent="-368300">
              <a:spcBef>
                <a:spcPts val="1000"/>
              </a:spcBef>
              <a:spcAft>
                <a:spcPts val="0"/>
              </a:spcAft>
              <a:buSzPts val="2200"/>
              <a:buChar char="●"/>
              <a:defRPr sz="2200">
                <a:uFillTx/>
              </a:defRPr>
            </a:lvl4pPr>
            <a:lvl5pPr marL="2286000" lvl="4" indent="-368300">
              <a:spcBef>
                <a:spcPts val="1000"/>
              </a:spcBef>
              <a:spcAft>
                <a:spcPts val="0"/>
              </a:spcAft>
              <a:buSzPts val="2200"/>
              <a:buChar char="○"/>
              <a:defRPr sz="2200">
                <a:uFillTx/>
              </a:defRPr>
            </a:lvl5pPr>
            <a:lvl6pPr marL="2743200" lvl="5" indent="-368300">
              <a:spcBef>
                <a:spcPts val="1000"/>
              </a:spcBef>
              <a:spcAft>
                <a:spcPts val="0"/>
              </a:spcAft>
              <a:buSzPts val="2200"/>
              <a:buChar char="■"/>
              <a:defRPr sz="2200">
                <a:uFillTx/>
              </a:defRPr>
            </a:lvl6pPr>
            <a:lvl7pPr marL="3200400" lvl="6" indent="-368300">
              <a:spcBef>
                <a:spcPts val="1000"/>
              </a:spcBef>
              <a:spcAft>
                <a:spcPts val="0"/>
              </a:spcAft>
              <a:buSzPts val="2200"/>
              <a:buChar char="●"/>
              <a:defRPr sz="2200">
                <a:uFillTx/>
              </a:defRPr>
            </a:lvl7pPr>
            <a:lvl8pPr marL="3657600" lvl="7" indent="-368300">
              <a:spcBef>
                <a:spcPts val="1000"/>
              </a:spcBef>
              <a:spcAft>
                <a:spcPts val="0"/>
              </a:spcAft>
              <a:buSzPts val="2200"/>
              <a:buChar char="○"/>
              <a:defRPr sz="2200">
                <a:uFillTx/>
              </a:defRPr>
            </a:lvl8pPr>
            <a:lvl9pPr marL="4114800" lvl="8" indent="-368300">
              <a:spcBef>
                <a:spcPts val="1000"/>
              </a:spcBef>
              <a:spcAft>
                <a:spcPts val="1000"/>
              </a:spcAft>
              <a:buSzPts val="2200"/>
              <a:buChar char="■"/>
              <a:defRPr sz="2200">
                <a:uFillTx/>
              </a:defRPr>
            </a:lvl9pPr>
          </a:lstStyle>
          <a:p>
            <a:endParaRPr>
              <a:uFillTx/>
            </a:endParaRPr>
          </a:p>
        </p:txBody>
      </p:sp>
      <p:sp>
        <p:nvSpPr>
          <p:cNvPr id="356" name="Google Shape;356;p7"/>
          <p:cNvSpPr txBox="1">
            <a:spLocks noGrp="1"/>
          </p:cNvSpPr>
          <p:nvPr>
            <p:ph type="sldNum" idx="12"/>
          </p:nvPr>
        </p:nvSpPr>
        <p:spPr>
          <a:xfrm>
            <a:off x="8665029" y="127279"/>
            <a:ext cx="326700" cy="272700"/>
          </a:xfrm>
          <a:prstGeom prst="rect">
            <a:avLst/>
          </a:prstGeom>
        </p:spPr>
        <p:txBody>
          <a:bodyPr spcFirstLastPara="1" wrap="square" lIns="0" tIns="0" rIns="0" bIns="0" anchor="t" anchorCtr="0">
            <a:noAutofit/>
          </a:bodyPr>
          <a:lstStyle>
            <a:lvl1pPr lvl="0">
              <a:buNone/>
              <a:defRPr>
                <a:uFillTx/>
              </a:defRPr>
            </a:lvl1pPr>
            <a:lvl2pPr lvl="1">
              <a:buNone/>
              <a:defRPr>
                <a:uFillTx/>
              </a:defRPr>
            </a:lvl2pPr>
            <a:lvl3pPr lvl="2">
              <a:buNone/>
              <a:defRPr>
                <a:uFillTx/>
              </a:defRPr>
            </a:lvl3pPr>
            <a:lvl4pPr lvl="3">
              <a:buNone/>
              <a:defRPr>
                <a:uFillTx/>
              </a:defRPr>
            </a:lvl4pPr>
            <a:lvl5pPr lvl="4">
              <a:buNone/>
              <a:defRPr>
                <a:uFillTx/>
              </a:defRPr>
            </a:lvl5pPr>
            <a:lvl6pPr lvl="5">
              <a:buNone/>
              <a:defRPr>
                <a:uFillTx/>
              </a:defRPr>
            </a:lvl6pPr>
            <a:lvl7pPr lvl="6">
              <a:buNone/>
              <a:defRPr>
                <a:uFillTx/>
              </a:defRPr>
            </a:lvl7pPr>
            <a:lvl8pPr lvl="7">
              <a:buNone/>
              <a:defRPr>
                <a:uFillTx/>
              </a:defRPr>
            </a:lvl8pPr>
            <a:lvl9pPr lvl="8">
              <a:buNone/>
              <a:defRPr>
                <a:uFillTx/>
              </a:defRPr>
            </a:lvl9pPr>
          </a:lstStyle>
          <a:p>
            <a:pPr marL="0" lvl="0" indent="0" algn="r" rtl="0">
              <a:spcBef>
                <a:spcPts val="0"/>
              </a:spcBef>
              <a:spcAft>
                <a:spcPts val="0"/>
              </a:spcAft>
              <a:buNone/>
            </a:pPr>
            <a:fld id="{00000000-1234-1234-1234-123412341234}" type="slidenum">
              <a:rPr lang="en">
                <a:uFillTx/>
              </a:rPr>
              <a:t>‹#›</a:t>
            </a:fld>
            <a:endParaRPr>
              <a:uFillTx/>
            </a:endParaRPr>
          </a:p>
        </p:txBody>
      </p:sp>
      <p:grpSp>
        <p:nvGrpSpPr>
          <p:cNvPr id="357" name="Google Shape;357;p7"/>
          <p:cNvGrpSpPr/>
          <p:nvPr/>
        </p:nvGrpSpPr>
        <p:grpSpPr>
          <a:xfrm>
            <a:off x="8004404" y="417297"/>
            <a:ext cx="3529549" cy="4525764"/>
            <a:chOff x="8004404" y="372498"/>
            <a:chExt cx="3529549" cy="4525764"/>
          </a:xfrm>
        </p:grpSpPr>
        <p:grpSp>
          <p:nvGrpSpPr>
            <p:cNvPr id="358" name="Google Shape;358;p7"/>
            <p:cNvGrpSpPr/>
            <p:nvPr/>
          </p:nvGrpSpPr>
          <p:grpSpPr>
            <a:xfrm rot="-5400000" flipH="1">
              <a:off x="8541351" y="-164449"/>
              <a:ext cx="2227938" cy="3301831"/>
              <a:chOff x="3485371" y="1424851"/>
              <a:chExt cx="5318543" cy="7882145"/>
            </a:xfrm>
          </p:grpSpPr>
          <p:grpSp>
            <p:nvGrpSpPr>
              <p:cNvPr id="359" name="Google Shape;359;p7"/>
              <p:cNvGrpSpPr/>
              <p:nvPr/>
            </p:nvGrpSpPr>
            <p:grpSpPr>
              <a:xfrm>
                <a:off x="3485371" y="1958251"/>
                <a:ext cx="468816" cy="7120145"/>
                <a:chOff x="1447800" y="152400"/>
                <a:chExt cx="318597" cy="4838699"/>
              </a:xfrm>
            </p:grpSpPr>
            <p:sp>
              <p:nvSpPr>
                <p:cNvPr id="360" name="Google Shape;360;p7"/>
                <p:cNvSpPr>
                  <a:spLocks/>
                </p:cNvSpPr>
                <p:nvPr/>
              </p:nvSpPr>
              <p:spPr>
                <a:xfrm>
                  <a:off x="1452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361" name="Google Shape;361;p7"/>
                <p:cNvPicPr preferRelativeResize="0"/>
                <p:nvPr/>
              </p:nvPicPr>
              <p:blipFill>
                <a:blip r:embed="rId2"/>
                <a:stretch>
                  <a:fillRect/>
                </a:stretch>
              </p:blipFill>
              <p:spPr>
                <a:xfrm>
                  <a:off x="1447800" y="152400"/>
                  <a:ext cx="318597" cy="4838699"/>
                </a:xfrm>
                <a:prstGeom prst="rect">
                  <a:avLst/>
                </a:prstGeom>
                <a:noFill/>
                <a:ln>
                  <a:noFill/>
                </a:ln>
              </p:spPr>
            </p:pic>
          </p:grpSp>
          <p:grpSp>
            <p:nvGrpSpPr>
              <p:cNvPr id="362" name="Google Shape;362;p7"/>
              <p:cNvGrpSpPr/>
              <p:nvPr/>
            </p:nvGrpSpPr>
            <p:grpSpPr>
              <a:xfrm>
                <a:off x="3808592" y="1577251"/>
                <a:ext cx="468816" cy="7120145"/>
                <a:chOff x="1600200" y="152400"/>
                <a:chExt cx="318597" cy="4838699"/>
              </a:xfrm>
            </p:grpSpPr>
            <p:sp>
              <p:nvSpPr>
                <p:cNvPr id="363" name="Google Shape;363;p7"/>
                <p:cNvSpPr>
                  <a:spLocks/>
                </p:cNvSpPr>
                <p:nvPr/>
              </p:nvSpPr>
              <p:spPr>
                <a:xfrm>
                  <a:off x="1604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364" name="Google Shape;364;p7"/>
                <p:cNvPicPr preferRelativeResize="0"/>
                <p:nvPr/>
              </p:nvPicPr>
              <p:blipFill>
                <a:blip r:embed="rId2"/>
                <a:stretch>
                  <a:fillRect/>
                </a:stretch>
              </p:blipFill>
              <p:spPr>
                <a:xfrm>
                  <a:off x="1600200" y="152400"/>
                  <a:ext cx="318597" cy="4838699"/>
                </a:xfrm>
                <a:prstGeom prst="rect">
                  <a:avLst/>
                </a:prstGeom>
                <a:noFill/>
                <a:ln>
                  <a:noFill/>
                </a:ln>
              </p:spPr>
            </p:pic>
          </p:grpSp>
          <p:grpSp>
            <p:nvGrpSpPr>
              <p:cNvPr id="365" name="Google Shape;365;p7"/>
              <p:cNvGrpSpPr/>
              <p:nvPr/>
            </p:nvGrpSpPr>
            <p:grpSpPr>
              <a:xfrm>
                <a:off x="4131812" y="2186851"/>
                <a:ext cx="468816" cy="7120145"/>
                <a:chOff x="533400" y="152400"/>
                <a:chExt cx="318597" cy="4838699"/>
              </a:xfrm>
            </p:grpSpPr>
            <p:sp>
              <p:nvSpPr>
                <p:cNvPr id="366" name="Google Shape;366;p7"/>
                <p:cNvSpPr>
                  <a:spLocks/>
                </p:cNvSpPr>
                <p:nvPr/>
              </p:nvSpPr>
              <p:spPr>
                <a:xfrm>
                  <a:off x="537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367" name="Google Shape;367;p7"/>
                <p:cNvPicPr preferRelativeResize="0"/>
                <p:nvPr/>
              </p:nvPicPr>
              <p:blipFill>
                <a:blip r:embed="rId2"/>
                <a:stretch>
                  <a:fillRect/>
                </a:stretch>
              </p:blipFill>
              <p:spPr>
                <a:xfrm>
                  <a:off x="533400" y="152400"/>
                  <a:ext cx="318597" cy="4838699"/>
                </a:xfrm>
                <a:prstGeom prst="rect">
                  <a:avLst/>
                </a:prstGeom>
                <a:noFill/>
                <a:ln>
                  <a:noFill/>
                </a:ln>
              </p:spPr>
            </p:pic>
          </p:grpSp>
          <p:grpSp>
            <p:nvGrpSpPr>
              <p:cNvPr id="368" name="Google Shape;368;p7"/>
              <p:cNvGrpSpPr/>
              <p:nvPr/>
            </p:nvGrpSpPr>
            <p:grpSpPr>
              <a:xfrm>
                <a:off x="4455033" y="1729651"/>
                <a:ext cx="468816" cy="7120145"/>
                <a:chOff x="685800" y="152400"/>
                <a:chExt cx="318597" cy="4838699"/>
              </a:xfrm>
            </p:grpSpPr>
            <p:sp>
              <p:nvSpPr>
                <p:cNvPr id="369" name="Google Shape;369;p7"/>
                <p:cNvSpPr>
                  <a:spLocks/>
                </p:cNvSpPr>
                <p:nvPr/>
              </p:nvSpPr>
              <p:spPr>
                <a:xfrm>
                  <a:off x="690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370" name="Google Shape;370;p7"/>
                <p:cNvPicPr preferRelativeResize="0"/>
                <p:nvPr/>
              </p:nvPicPr>
              <p:blipFill>
                <a:blip r:embed="rId2"/>
                <a:stretch>
                  <a:fillRect/>
                </a:stretch>
              </p:blipFill>
              <p:spPr>
                <a:xfrm>
                  <a:off x="685800" y="152400"/>
                  <a:ext cx="318597" cy="4838699"/>
                </a:xfrm>
                <a:prstGeom prst="rect">
                  <a:avLst/>
                </a:prstGeom>
                <a:noFill/>
                <a:ln>
                  <a:noFill/>
                </a:ln>
              </p:spPr>
            </p:pic>
          </p:grpSp>
          <p:grpSp>
            <p:nvGrpSpPr>
              <p:cNvPr id="371" name="Google Shape;371;p7"/>
              <p:cNvGrpSpPr/>
              <p:nvPr/>
            </p:nvGrpSpPr>
            <p:grpSpPr>
              <a:xfrm>
                <a:off x="4778254" y="1424851"/>
                <a:ext cx="468816" cy="7120145"/>
                <a:chOff x="838200" y="152400"/>
                <a:chExt cx="318597" cy="4838699"/>
              </a:xfrm>
            </p:grpSpPr>
            <p:sp>
              <p:nvSpPr>
                <p:cNvPr id="372" name="Google Shape;372;p7"/>
                <p:cNvSpPr>
                  <a:spLocks/>
                </p:cNvSpPr>
                <p:nvPr/>
              </p:nvSpPr>
              <p:spPr>
                <a:xfrm>
                  <a:off x="842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373" name="Google Shape;373;p7"/>
                <p:cNvPicPr preferRelativeResize="0"/>
                <p:nvPr/>
              </p:nvPicPr>
              <p:blipFill>
                <a:blip r:embed="rId2"/>
                <a:stretch>
                  <a:fillRect/>
                </a:stretch>
              </p:blipFill>
              <p:spPr>
                <a:xfrm>
                  <a:off x="838200" y="152400"/>
                  <a:ext cx="318597" cy="4838699"/>
                </a:xfrm>
                <a:prstGeom prst="rect">
                  <a:avLst/>
                </a:prstGeom>
                <a:noFill/>
                <a:ln>
                  <a:noFill/>
                </a:ln>
              </p:spPr>
            </p:pic>
          </p:grpSp>
          <p:grpSp>
            <p:nvGrpSpPr>
              <p:cNvPr id="374" name="Google Shape;374;p7"/>
              <p:cNvGrpSpPr/>
              <p:nvPr/>
            </p:nvGrpSpPr>
            <p:grpSpPr>
              <a:xfrm>
                <a:off x="5101474" y="1882051"/>
                <a:ext cx="468816" cy="7120145"/>
                <a:chOff x="990600" y="152400"/>
                <a:chExt cx="318597" cy="4838699"/>
              </a:xfrm>
            </p:grpSpPr>
            <p:sp>
              <p:nvSpPr>
                <p:cNvPr id="375" name="Google Shape;375;p7"/>
                <p:cNvSpPr>
                  <a:spLocks/>
                </p:cNvSpPr>
                <p:nvPr/>
              </p:nvSpPr>
              <p:spPr>
                <a:xfrm>
                  <a:off x="9949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376" name="Google Shape;376;p7"/>
                <p:cNvPicPr preferRelativeResize="0"/>
                <p:nvPr/>
              </p:nvPicPr>
              <p:blipFill>
                <a:blip r:embed="rId2"/>
                <a:stretch>
                  <a:fillRect/>
                </a:stretch>
              </p:blipFill>
              <p:spPr>
                <a:xfrm>
                  <a:off x="990600" y="152400"/>
                  <a:ext cx="318597" cy="4838699"/>
                </a:xfrm>
                <a:prstGeom prst="rect">
                  <a:avLst/>
                </a:prstGeom>
                <a:noFill/>
                <a:ln>
                  <a:noFill/>
                </a:ln>
              </p:spPr>
            </p:pic>
          </p:grpSp>
          <p:grpSp>
            <p:nvGrpSpPr>
              <p:cNvPr id="377" name="Google Shape;377;p7"/>
              <p:cNvGrpSpPr/>
              <p:nvPr/>
            </p:nvGrpSpPr>
            <p:grpSpPr>
              <a:xfrm>
                <a:off x="5424695" y="1729651"/>
                <a:ext cx="468816" cy="7120145"/>
                <a:chOff x="3663063" y="152400"/>
                <a:chExt cx="318597" cy="4838699"/>
              </a:xfrm>
            </p:grpSpPr>
            <p:sp>
              <p:nvSpPr>
                <p:cNvPr id="378" name="Google Shape;378;p7"/>
                <p:cNvSpPr>
                  <a:spLocks/>
                </p:cNvSpPr>
                <p:nvPr/>
              </p:nvSpPr>
              <p:spPr>
                <a:xfrm>
                  <a:off x="3667406"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379" name="Google Shape;379;p7"/>
                <p:cNvPicPr preferRelativeResize="0"/>
                <p:nvPr/>
              </p:nvPicPr>
              <p:blipFill>
                <a:blip r:embed="rId2"/>
                <a:stretch>
                  <a:fillRect/>
                </a:stretch>
              </p:blipFill>
              <p:spPr>
                <a:xfrm>
                  <a:off x="3663063" y="152400"/>
                  <a:ext cx="318597" cy="4838699"/>
                </a:xfrm>
                <a:prstGeom prst="rect">
                  <a:avLst/>
                </a:prstGeom>
                <a:noFill/>
                <a:ln>
                  <a:noFill/>
                </a:ln>
              </p:spPr>
            </p:pic>
          </p:grpSp>
          <p:grpSp>
            <p:nvGrpSpPr>
              <p:cNvPr id="380" name="Google Shape;380;p7"/>
              <p:cNvGrpSpPr/>
              <p:nvPr/>
            </p:nvGrpSpPr>
            <p:grpSpPr>
              <a:xfrm>
                <a:off x="5929821" y="2034451"/>
                <a:ext cx="468816" cy="7120145"/>
                <a:chOff x="1419019" y="152400"/>
                <a:chExt cx="318597" cy="4838699"/>
              </a:xfrm>
            </p:grpSpPr>
            <p:sp>
              <p:nvSpPr>
                <p:cNvPr id="381" name="Google Shape;381;p7"/>
                <p:cNvSpPr>
                  <a:spLocks/>
                </p:cNvSpPr>
                <p:nvPr/>
              </p:nvSpPr>
              <p:spPr>
                <a:xfrm>
                  <a:off x="1423362"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382" name="Google Shape;382;p7"/>
                <p:cNvPicPr preferRelativeResize="0"/>
                <p:nvPr/>
              </p:nvPicPr>
              <p:blipFill>
                <a:blip r:embed="rId2"/>
                <a:stretch>
                  <a:fillRect/>
                </a:stretch>
              </p:blipFill>
              <p:spPr>
                <a:xfrm>
                  <a:off x="1419019" y="152400"/>
                  <a:ext cx="318597" cy="4838699"/>
                </a:xfrm>
                <a:prstGeom prst="rect">
                  <a:avLst/>
                </a:prstGeom>
                <a:noFill/>
                <a:ln>
                  <a:noFill/>
                </a:ln>
              </p:spPr>
            </p:pic>
          </p:grpSp>
          <p:grpSp>
            <p:nvGrpSpPr>
              <p:cNvPr id="383" name="Google Shape;383;p7"/>
              <p:cNvGrpSpPr/>
              <p:nvPr/>
            </p:nvGrpSpPr>
            <p:grpSpPr>
              <a:xfrm>
                <a:off x="6395774" y="1653451"/>
                <a:ext cx="468816" cy="7120145"/>
                <a:chOff x="1600200" y="152400"/>
                <a:chExt cx="318597" cy="4838699"/>
              </a:xfrm>
            </p:grpSpPr>
            <p:sp>
              <p:nvSpPr>
                <p:cNvPr id="384" name="Google Shape;384;p7"/>
                <p:cNvSpPr>
                  <a:spLocks/>
                </p:cNvSpPr>
                <p:nvPr/>
              </p:nvSpPr>
              <p:spPr>
                <a:xfrm>
                  <a:off x="1604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385" name="Google Shape;385;p7"/>
                <p:cNvPicPr preferRelativeResize="0"/>
                <p:nvPr/>
              </p:nvPicPr>
              <p:blipFill>
                <a:blip r:embed="rId2"/>
                <a:stretch>
                  <a:fillRect/>
                </a:stretch>
              </p:blipFill>
              <p:spPr>
                <a:xfrm>
                  <a:off x="1600200" y="152400"/>
                  <a:ext cx="318597" cy="4838699"/>
                </a:xfrm>
                <a:prstGeom prst="rect">
                  <a:avLst/>
                </a:prstGeom>
                <a:noFill/>
                <a:ln>
                  <a:noFill/>
                </a:ln>
              </p:spPr>
            </p:pic>
          </p:grpSp>
          <p:grpSp>
            <p:nvGrpSpPr>
              <p:cNvPr id="386" name="Google Shape;386;p7"/>
              <p:cNvGrpSpPr/>
              <p:nvPr/>
            </p:nvGrpSpPr>
            <p:grpSpPr>
              <a:xfrm>
                <a:off x="6718994" y="1424851"/>
                <a:ext cx="468816" cy="7120145"/>
                <a:chOff x="533400" y="152400"/>
                <a:chExt cx="318597" cy="4838699"/>
              </a:xfrm>
            </p:grpSpPr>
            <p:sp>
              <p:nvSpPr>
                <p:cNvPr id="387" name="Google Shape;387;p7"/>
                <p:cNvSpPr>
                  <a:spLocks/>
                </p:cNvSpPr>
                <p:nvPr/>
              </p:nvSpPr>
              <p:spPr>
                <a:xfrm>
                  <a:off x="537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388" name="Google Shape;388;p7"/>
                <p:cNvPicPr preferRelativeResize="0"/>
                <p:nvPr/>
              </p:nvPicPr>
              <p:blipFill>
                <a:blip r:embed="rId2"/>
                <a:stretch>
                  <a:fillRect/>
                </a:stretch>
              </p:blipFill>
              <p:spPr>
                <a:xfrm>
                  <a:off x="533400" y="152400"/>
                  <a:ext cx="318597" cy="4838699"/>
                </a:xfrm>
                <a:prstGeom prst="rect">
                  <a:avLst/>
                </a:prstGeom>
                <a:noFill/>
                <a:ln>
                  <a:noFill/>
                </a:ln>
              </p:spPr>
            </p:pic>
          </p:grpSp>
          <p:grpSp>
            <p:nvGrpSpPr>
              <p:cNvPr id="389" name="Google Shape;389;p7"/>
              <p:cNvGrpSpPr/>
              <p:nvPr/>
            </p:nvGrpSpPr>
            <p:grpSpPr>
              <a:xfrm>
                <a:off x="7042215" y="1501051"/>
                <a:ext cx="468816" cy="7120145"/>
                <a:chOff x="685800" y="152400"/>
                <a:chExt cx="318597" cy="4838699"/>
              </a:xfrm>
            </p:grpSpPr>
            <p:sp>
              <p:nvSpPr>
                <p:cNvPr id="390" name="Google Shape;390;p7"/>
                <p:cNvSpPr>
                  <a:spLocks/>
                </p:cNvSpPr>
                <p:nvPr/>
              </p:nvSpPr>
              <p:spPr>
                <a:xfrm>
                  <a:off x="690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391" name="Google Shape;391;p7"/>
                <p:cNvPicPr preferRelativeResize="0"/>
                <p:nvPr/>
              </p:nvPicPr>
              <p:blipFill>
                <a:blip r:embed="rId2"/>
                <a:stretch>
                  <a:fillRect/>
                </a:stretch>
              </p:blipFill>
              <p:spPr>
                <a:xfrm>
                  <a:off x="685800" y="152400"/>
                  <a:ext cx="318597" cy="4838699"/>
                </a:xfrm>
                <a:prstGeom prst="rect">
                  <a:avLst/>
                </a:prstGeom>
                <a:noFill/>
                <a:ln>
                  <a:noFill/>
                </a:ln>
              </p:spPr>
            </p:pic>
          </p:grpSp>
          <p:grpSp>
            <p:nvGrpSpPr>
              <p:cNvPr id="392" name="Google Shape;392;p7"/>
              <p:cNvGrpSpPr/>
              <p:nvPr/>
            </p:nvGrpSpPr>
            <p:grpSpPr>
              <a:xfrm>
                <a:off x="7365436" y="1882051"/>
                <a:ext cx="468816" cy="7120145"/>
                <a:chOff x="838200" y="152400"/>
                <a:chExt cx="318597" cy="4838699"/>
              </a:xfrm>
            </p:grpSpPr>
            <p:sp>
              <p:nvSpPr>
                <p:cNvPr id="393" name="Google Shape;393;p7"/>
                <p:cNvSpPr>
                  <a:spLocks/>
                </p:cNvSpPr>
                <p:nvPr/>
              </p:nvSpPr>
              <p:spPr>
                <a:xfrm>
                  <a:off x="842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394" name="Google Shape;394;p7"/>
                <p:cNvPicPr preferRelativeResize="0"/>
                <p:nvPr/>
              </p:nvPicPr>
              <p:blipFill>
                <a:blip r:embed="rId2"/>
                <a:stretch>
                  <a:fillRect/>
                </a:stretch>
              </p:blipFill>
              <p:spPr>
                <a:xfrm>
                  <a:off x="838200" y="152400"/>
                  <a:ext cx="318597" cy="4838699"/>
                </a:xfrm>
                <a:prstGeom prst="rect">
                  <a:avLst/>
                </a:prstGeom>
                <a:noFill/>
                <a:ln>
                  <a:noFill/>
                </a:ln>
              </p:spPr>
            </p:pic>
          </p:grpSp>
          <p:grpSp>
            <p:nvGrpSpPr>
              <p:cNvPr id="395" name="Google Shape;395;p7"/>
              <p:cNvGrpSpPr/>
              <p:nvPr/>
            </p:nvGrpSpPr>
            <p:grpSpPr>
              <a:xfrm>
                <a:off x="8011877" y="2186851"/>
                <a:ext cx="468816" cy="7120145"/>
                <a:chOff x="3663063" y="152400"/>
                <a:chExt cx="318597" cy="4838699"/>
              </a:xfrm>
            </p:grpSpPr>
            <p:sp>
              <p:nvSpPr>
                <p:cNvPr id="396" name="Google Shape;396;p7"/>
                <p:cNvSpPr>
                  <a:spLocks/>
                </p:cNvSpPr>
                <p:nvPr/>
              </p:nvSpPr>
              <p:spPr>
                <a:xfrm>
                  <a:off x="3667406"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397" name="Google Shape;397;p7"/>
                <p:cNvPicPr preferRelativeResize="0"/>
                <p:nvPr/>
              </p:nvPicPr>
              <p:blipFill>
                <a:blip r:embed="rId2"/>
                <a:stretch>
                  <a:fillRect/>
                </a:stretch>
              </p:blipFill>
              <p:spPr>
                <a:xfrm>
                  <a:off x="3663063" y="152400"/>
                  <a:ext cx="318597" cy="4838699"/>
                </a:xfrm>
                <a:prstGeom prst="rect">
                  <a:avLst/>
                </a:prstGeom>
                <a:noFill/>
                <a:ln>
                  <a:noFill/>
                </a:ln>
              </p:spPr>
            </p:pic>
          </p:grpSp>
          <p:grpSp>
            <p:nvGrpSpPr>
              <p:cNvPr id="398" name="Google Shape;398;p7"/>
              <p:cNvGrpSpPr/>
              <p:nvPr/>
            </p:nvGrpSpPr>
            <p:grpSpPr>
              <a:xfrm>
                <a:off x="8335098" y="1805851"/>
                <a:ext cx="468816" cy="7120145"/>
                <a:chOff x="1295400" y="152400"/>
                <a:chExt cx="318597" cy="4838699"/>
              </a:xfrm>
            </p:grpSpPr>
            <p:sp>
              <p:nvSpPr>
                <p:cNvPr id="399" name="Google Shape;399;p7"/>
                <p:cNvSpPr>
                  <a:spLocks/>
                </p:cNvSpPr>
                <p:nvPr/>
              </p:nvSpPr>
              <p:spPr>
                <a:xfrm>
                  <a:off x="1299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400" name="Google Shape;400;p7"/>
                <p:cNvPicPr preferRelativeResize="0"/>
                <p:nvPr/>
              </p:nvPicPr>
              <p:blipFill>
                <a:blip r:embed="rId2"/>
                <a:stretch>
                  <a:fillRect/>
                </a:stretch>
              </p:blipFill>
              <p:spPr>
                <a:xfrm>
                  <a:off x="1295400" y="152400"/>
                  <a:ext cx="318597" cy="4838699"/>
                </a:xfrm>
                <a:prstGeom prst="rect">
                  <a:avLst/>
                </a:prstGeom>
                <a:noFill/>
                <a:ln>
                  <a:noFill/>
                </a:ln>
              </p:spPr>
            </p:pic>
          </p:grpSp>
        </p:grpSp>
        <p:grpSp>
          <p:nvGrpSpPr>
            <p:cNvPr id="401" name="Google Shape;401;p7"/>
            <p:cNvGrpSpPr/>
            <p:nvPr/>
          </p:nvGrpSpPr>
          <p:grpSpPr>
            <a:xfrm rot="-5400000" flipH="1">
              <a:off x="9848714" y="1201031"/>
              <a:ext cx="196383" cy="2982574"/>
              <a:chOff x="1447800" y="152400"/>
              <a:chExt cx="318597" cy="4838699"/>
            </a:xfrm>
          </p:grpSpPr>
          <p:sp>
            <p:nvSpPr>
              <p:cNvPr id="402" name="Google Shape;402;p7"/>
              <p:cNvSpPr>
                <a:spLocks/>
              </p:cNvSpPr>
              <p:nvPr/>
            </p:nvSpPr>
            <p:spPr>
              <a:xfrm>
                <a:off x="1452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403" name="Google Shape;403;p7"/>
              <p:cNvPicPr preferRelativeResize="0"/>
              <p:nvPr/>
            </p:nvPicPr>
            <p:blipFill>
              <a:blip r:embed="rId2"/>
              <a:stretch>
                <a:fillRect/>
              </a:stretch>
            </p:blipFill>
            <p:spPr>
              <a:xfrm>
                <a:off x="1447800" y="152400"/>
                <a:ext cx="318597" cy="4838699"/>
              </a:xfrm>
              <a:prstGeom prst="rect">
                <a:avLst/>
              </a:prstGeom>
              <a:noFill/>
              <a:ln>
                <a:noFill/>
              </a:ln>
            </p:spPr>
          </p:pic>
        </p:grpSp>
        <p:grpSp>
          <p:nvGrpSpPr>
            <p:cNvPr id="404" name="Google Shape;404;p7"/>
            <p:cNvGrpSpPr/>
            <p:nvPr/>
          </p:nvGrpSpPr>
          <p:grpSpPr>
            <a:xfrm rot="-5400000" flipH="1">
              <a:off x="9689113" y="1336426"/>
              <a:ext cx="196383" cy="2982574"/>
              <a:chOff x="1600200" y="152400"/>
              <a:chExt cx="318597" cy="4838699"/>
            </a:xfrm>
          </p:grpSpPr>
          <p:sp>
            <p:nvSpPr>
              <p:cNvPr id="405" name="Google Shape;405;p7"/>
              <p:cNvSpPr>
                <a:spLocks/>
              </p:cNvSpPr>
              <p:nvPr/>
            </p:nvSpPr>
            <p:spPr>
              <a:xfrm>
                <a:off x="1604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406" name="Google Shape;406;p7"/>
              <p:cNvPicPr preferRelativeResize="0"/>
              <p:nvPr/>
            </p:nvPicPr>
            <p:blipFill>
              <a:blip r:embed="rId2"/>
              <a:stretch>
                <a:fillRect/>
              </a:stretch>
            </p:blipFill>
            <p:spPr>
              <a:xfrm>
                <a:off x="1600200" y="152400"/>
                <a:ext cx="318597" cy="4838699"/>
              </a:xfrm>
              <a:prstGeom prst="rect">
                <a:avLst/>
              </a:prstGeom>
              <a:noFill/>
              <a:ln>
                <a:noFill/>
              </a:ln>
            </p:spPr>
          </p:pic>
        </p:grpSp>
        <p:grpSp>
          <p:nvGrpSpPr>
            <p:cNvPr id="407" name="Google Shape;407;p7"/>
            <p:cNvGrpSpPr/>
            <p:nvPr/>
          </p:nvGrpSpPr>
          <p:grpSpPr>
            <a:xfrm rot="-5400000" flipH="1">
              <a:off x="9944475" y="1471836"/>
              <a:ext cx="196383" cy="2982574"/>
              <a:chOff x="533400" y="152400"/>
              <a:chExt cx="318597" cy="4838699"/>
            </a:xfrm>
          </p:grpSpPr>
          <p:sp>
            <p:nvSpPr>
              <p:cNvPr id="408" name="Google Shape;408;p7"/>
              <p:cNvSpPr>
                <a:spLocks/>
              </p:cNvSpPr>
              <p:nvPr/>
            </p:nvSpPr>
            <p:spPr>
              <a:xfrm>
                <a:off x="537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409" name="Google Shape;409;p7"/>
              <p:cNvPicPr preferRelativeResize="0"/>
              <p:nvPr/>
            </p:nvPicPr>
            <p:blipFill>
              <a:blip r:embed="rId2"/>
              <a:stretch>
                <a:fillRect/>
              </a:stretch>
            </p:blipFill>
            <p:spPr>
              <a:xfrm>
                <a:off x="533400" y="152400"/>
                <a:ext cx="318597" cy="4838699"/>
              </a:xfrm>
              <a:prstGeom prst="rect">
                <a:avLst/>
              </a:prstGeom>
              <a:noFill/>
              <a:ln>
                <a:noFill/>
              </a:ln>
            </p:spPr>
          </p:pic>
        </p:grpSp>
        <p:grpSp>
          <p:nvGrpSpPr>
            <p:cNvPr id="410" name="Google Shape;410;p7"/>
            <p:cNvGrpSpPr/>
            <p:nvPr/>
          </p:nvGrpSpPr>
          <p:grpSpPr>
            <a:xfrm rot="-5400000" flipH="1">
              <a:off x="9752954" y="1607231"/>
              <a:ext cx="196383" cy="2982574"/>
              <a:chOff x="685800" y="152400"/>
              <a:chExt cx="318597" cy="4838699"/>
            </a:xfrm>
          </p:grpSpPr>
          <p:sp>
            <p:nvSpPr>
              <p:cNvPr id="411" name="Google Shape;411;p7"/>
              <p:cNvSpPr>
                <a:spLocks/>
              </p:cNvSpPr>
              <p:nvPr/>
            </p:nvSpPr>
            <p:spPr>
              <a:xfrm>
                <a:off x="690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412" name="Google Shape;412;p7"/>
              <p:cNvPicPr preferRelativeResize="0"/>
              <p:nvPr/>
            </p:nvPicPr>
            <p:blipFill>
              <a:blip r:embed="rId2"/>
              <a:stretch>
                <a:fillRect/>
              </a:stretch>
            </p:blipFill>
            <p:spPr>
              <a:xfrm>
                <a:off x="685800" y="152400"/>
                <a:ext cx="318597" cy="4838699"/>
              </a:xfrm>
              <a:prstGeom prst="rect">
                <a:avLst/>
              </a:prstGeom>
              <a:noFill/>
              <a:ln>
                <a:noFill/>
              </a:ln>
            </p:spPr>
          </p:pic>
        </p:grpSp>
        <p:grpSp>
          <p:nvGrpSpPr>
            <p:cNvPr id="413" name="Google Shape;413;p7"/>
            <p:cNvGrpSpPr/>
            <p:nvPr/>
          </p:nvGrpSpPr>
          <p:grpSpPr>
            <a:xfrm rot="-5400000" flipH="1">
              <a:off x="9816794" y="1954222"/>
              <a:ext cx="196383" cy="2982574"/>
              <a:chOff x="990600" y="152400"/>
              <a:chExt cx="318597" cy="4838699"/>
            </a:xfrm>
          </p:grpSpPr>
          <p:sp>
            <p:nvSpPr>
              <p:cNvPr id="414" name="Google Shape;414;p7"/>
              <p:cNvSpPr>
                <a:spLocks/>
              </p:cNvSpPr>
              <p:nvPr/>
            </p:nvSpPr>
            <p:spPr>
              <a:xfrm>
                <a:off x="9949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415" name="Google Shape;415;p7"/>
              <p:cNvPicPr preferRelativeResize="0"/>
              <p:nvPr/>
            </p:nvPicPr>
            <p:blipFill>
              <a:blip r:embed="rId2"/>
              <a:stretch>
                <a:fillRect/>
              </a:stretch>
            </p:blipFill>
            <p:spPr>
              <a:xfrm>
                <a:off x="990600" y="152400"/>
                <a:ext cx="318597" cy="4838699"/>
              </a:xfrm>
              <a:prstGeom prst="rect">
                <a:avLst/>
              </a:prstGeom>
              <a:noFill/>
              <a:ln>
                <a:noFill/>
              </a:ln>
            </p:spPr>
          </p:pic>
        </p:grpSp>
        <p:grpSp>
          <p:nvGrpSpPr>
            <p:cNvPr id="416" name="Google Shape;416;p7"/>
            <p:cNvGrpSpPr/>
            <p:nvPr/>
          </p:nvGrpSpPr>
          <p:grpSpPr>
            <a:xfrm rot="-5400000" flipH="1">
              <a:off x="9752954" y="2089589"/>
              <a:ext cx="196383" cy="2982574"/>
              <a:chOff x="3663063" y="152400"/>
              <a:chExt cx="318597" cy="4838699"/>
            </a:xfrm>
          </p:grpSpPr>
          <p:sp>
            <p:nvSpPr>
              <p:cNvPr id="417" name="Google Shape;417;p7"/>
              <p:cNvSpPr>
                <a:spLocks/>
              </p:cNvSpPr>
              <p:nvPr/>
            </p:nvSpPr>
            <p:spPr>
              <a:xfrm>
                <a:off x="3667406"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418" name="Google Shape;418;p7"/>
              <p:cNvPicPr preferRelativeResize="0"/>
              <p:nvPr/>
            </p:nvPicPr>
            <p:blipFill>
              <a:blip r:embed="rId2"/>
              <a:stretch>
                <a:fillRect/>
              </a:stretch>
            </p:blipFill>
            <p:spPr>
              <a:xfrm>
                <a:off x="3663063" y="152400"/>
                <a:ext cx="318597" cy="4838699"/>
              </a:xfrm>
              <a:prstGeom prst="rect">
                <a:avLst/>
              </a:prstGeom>
              <a:noFill/>
              <a:ln>
                <a:noFill/>
              </a:ln>
            </p:spPr>
          </p:pic>
        </p:grpSp>
        <p:grpSp>
          <p:nvGrpSpPr>
            <p:cNvPr id="419" name="Google Shape;419;p7"/>
            <p:cNvGrpSpPr/>
            <p:nvPr/>
          </p:nvGrpSpPr>
          <p:grpSpPr>
            <a:xfrm rot="-5400000" flipH="1">
              <a:off x="9880634" y="2225013"/>
              <a:ext cx="196383" cy="2982574"/>
              <a:chOff x="1295400" y="152400"/>
              <a:chExt cx="318597" cy="4838699"/>
            </a:xfrm>
          </p:grpSpPr>
          <p:sp>
            <p:nvSpPr>
              <p:cNvPr id="420" name="Google Shape;420;p7"/>
              <p:cNvSpPr>
                <a:spLocks/>
              </p:cNvSpPr>
              <p:nvPr/>
            </p:nvSpPr>
            <p:spPr>
              <a:xfrm>
                <a:off x="1299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421" name="Google Shape;421;p7"/>
              <p:cNvPicPr preferRelativeResize="0"/>
              <p:nvPr/>
            </p:nvPicPr>
            <p:blipFill>
              <a:blip r:embed="rId2"/>
              <a:stretch>
                <a:fillRect/>
              </a:stretch>
            </p:blipFill>
            <p:spPr>
              <a:xfrm>
                <a:off x="1295400" y="152400"/>
                <a:ext cx="318597" cy="4838699"/>
              </a:xfrm>
              <a:prstGeom prst="rect">
                <a:avLst/>
              </a:prstGeom>
              <a:noFill/>
              <a:ln>
                <a:noFill/>
              </a:ln>
            </p:spPr>
          </p:pic>
        </p:grpSp>
        <p:grpSp>
          <p:nvGrpSpPr>
            <p:cNvPr id="422" name="Google Shape;422;p7"/>
            <p:cNvGrpSpPr/>
            <p:nvPr/>
          </p:nvGrpSpPr>
          <p:grpSpPr>
            <a:xfrm rot="-5400000" flipH="1">
              <a:off x="9848714" y="2361002"/>
              <a:ext cx="196383" cy="2982574"/>
              <a:chOff x="1447800" y="152400"/>
              <a:chExt cx="318597" cy="4838699"/>
            </a:xfrm>
          </p:grpSpPr>
          <p:sp>
            <p:nvSpPr>
              <p:cNvPr id="423" name="Google Shape;423;p7"/>
              <p:cNvSpPr>
                <a:spLocks/>
              </p:cNvSpPr>
              <p:nvPr/>
            </p:nvSpPr>
            <p:spPr>
              <a:xfrm>
                <a:off x="1452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424" name="Google Shape;424;p7"/>
              <p:cNvPicPr preferRelativeResize="0"/>
              <p:nvPr/>
            </p:nvPicPr>
            <p:blipFill>
              <a:blip r:embed="rId2"/>
              <a:stretch>
                <a:fillRect/>
              </a:stretch>
            </p:blipFill>
            <p:spPr>
              <a:xfrm>
                <a:off x="1447800" y="152400"/>
                <a:ext cx="318597" cy="4838699"/>
              </a:xfrm>
              <a:prstGeom prst="rect">
                <a:avLst/>
              </a:prstGeom>
              <a:noFill/>
              <a:ln>
                <a:noFill/>
              </a:ln>
            </p:spPr>
          </p:pic>
        </p:grpSp>
        <p:grpSp>
          <p:nvGrpSpPr>
            <p:cNvPr id="425" name="Google Shape;425;p7"/>
            <p:cNvGrpSpPr/>
            <p:nvPr/>
          </p:nvGrpSpPr>
          <p:grpSpPr>
            <a:xfrm rot="-5400000" flipH="1">
              <a:off x="9721033" y="2496397"/>
              <a:ext cx="196383" cy="2982574"/>
              <a:chOff x="1600200" y="152400"/>
              <a:chExt cx="318597" cy="4838699"/>
            </a:xfrm>
          </p:grpSpPr>
          <p:sp>
            <p:nvSpPr>
              <p:cNvPr id="426" name="Google Shape;426;p7"/>
              <p:cNvSpPr>
                <a:spLocks/>
              </p:cNvSpPr>
              <p:nvPr/>
            </p:nvSpPr>
            <p:spPr>
              <a:xfrm>
                <a:off x="1604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427" name="Google Shape;427;p7"/>
              <p:cNvPicPr preferRelativeResize="0"/>
              <p:nvPr/>
            </p:nvPicPr>
            <p:blipFill>
              <a:blip r:embed="rId2"/>
              <a:stretch>
                <a:fillRect/>
              </a:stretch>
            </p:blipFill>
            <p:spPr>
              <a:xfrm>
                <a:off x="1600200" y="152400"/>
                <a:ext cx="318597" cy="4838699"/>
              </a:xfrm>
              <a:prstGeom prst="rect">
                <a:avLst/>
              </a:prstGeom>
              <a:noFill/>
              <a:ln>
                <a:noFill/>
              </a:ln>
            </p:spPr>
          </p:pic>
        </p:grpSp>
        <p:grpSp>
          <p:nvGrpSpPr>
            <p:cNvPr id="428" name="Google Shape;428;p7"/>
            <p:cNvGrpSpPr/>
            <p:nvPr/>
          </p:nvGrpSpPr>
          <p:grpSpPr>
            <a:xfrm rot="-5400000" flipH="1">
              <a:off x="9625273" y="2631806"/>
              <a:ext cx="196383" cy="2982574"/>
              <a:chOff x="533400" y="152400"/>
              <a:chExt cx="318597" cy="4838699"/>
            </a:xfrm>
          </p:grpSpPr>
          <p:sp>
            <p:nvSpPr>
              <p:cNvPr id="429" name="Google Shape;429;p7"/>
              <p:cNvSpPr>
                <a:spLocks/>
              </p:cNvSpPr>
              <p:nvPr/>
            </p:nvSpPr>
            <p:spPr>
              <a:xfrm>
                <a:off x="537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430" name="Google Shape;430;p7"/>
              <p:cNvPicPr preferRelativeResize="0"/>
              <p:nvPr/>
            </p:nvPicPr>
            <p:blipFill>
              <a:blip r:embed="rId2"/>
              <a:stretch>
                <a:fillRect/>
              </a:stretch>
            </p:blipFill>
            <p:spPr>
              <a:xfrm>
                <a:off x="533400" y="152400"/>
                <a:ext cx="318597" cy="4838699"/>
              </a:xfrm>
              <a:prstGeom prst="rect">
                <a:avLst/>
              </a:prstGeom>
              <a:noFill/>
              <a:ln>
                <a:noFill/>
              </a:ln>
            </p:spPr>
          </p:pic>
        </p:grpSp>
        <p:grpSp>
          <p:nvGrpSpPr>
            <p:cNvPr id="431" name="Google Shape;431;p7"/>
            <p:cNvGrpSpPr/>
            <p:nvPr/>
          </p:nvGrpSpPr>
          <p:grpSpPr>
            <a:xfrm rot="-5400000" flipH="1">
              <a:off x="9657193" y="2767202"/>
              <a:ext cx="196383" cy="2982574"/>
              <a:chOff x="685800" y="152400"/>
              <a:chExt cx="318597" cy="4838699"/>
            </a:xfrm>
          </p:grpSpPr>
          <p:sp>
            <p:nvSpPr>
              <p:cNvPr id="432" name="Google Shape;432;p7"/>
              <p:cNvSpPr>
                <a:spLocks/>
              </p:cNvSpPr>
              <p:nvPr/>
            </p:nvSpPr>
            <p:spPr>
              <a:xfrm>
                <a:off x="690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433" name="Google Shape;433;p7"/>
              <p:cNvPicPr preferRelativeResize="0"/>
              <p:nvPr/>
            </p:nvPicPr>
            <p:blipFill>
              <a:blip r:embed="rId2"/>
              <a:stretch>
                <a:fillRect/>
              </a:stretch>
            </p:blipFill>
            <p:spPr>
              <a:xfrm>
                <a:off x="685800" y="152400"/>
                <a:ext cx="318597" cy="4838699"/>
              </a:xfrm>
              <a:prstGeom prst="rect">
                <a:avLst/>
              </a:prstGeom>
              <a:noFill/>
              <a:ln>
                <a:noFill/>
              </a:ln>
            </p:spPr>
          </p:pic>
        </p:grpSp>
        <p:grpSp>
          <p:nvGrpSpPr>
            <p:cNvPr id="434" name="Google Shape;434;p7"/>
            <p:cNvGrpSpPr/>
            <p:nvPr/>
          </p:nvGrpSpPr>
          <p:grpSpPr>
            <a:xfrm rot="-5400000" flipH="1">
              <a:off x="9816794" y="2902597"/>
              <a:ext cx="196383" cy="2982574"/>
              <a:chOff x="838200" y="152400"/>
              <a:chExt cx="318597" cy="4838699"/>
            </a:xfrm>
          </p:grpSpPr>
          <p:sp>
            <p:nvSpPr>
              <p:cNvPr id="435" name="Google Shape;435;p7"/>
              <p:cNvSpPr>
                <a:spLocks/>
              </p:cNvSpPr>
              <p:nvPr/>
            </p:nvSpPr>
            <p:spPr>
              <a:xfrm>
                <a:off x="842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436" name="Google Shape;436;p7"/>
              <p:cNvPicPr preferRelativeResize="0"/>
              <p:nvPr/>
            </p:nvPicPr>
            <p:blipFill>
              <a:blip r:embed="rId2"/>
              <a:stretch>
                <a:fillRect/>
              </a:stretch>
            </p:blipFill>
            <p:spPr>
              <a:xfrm>
                <a:off x="838200" y="152400"/>
                <a:ext cx="318597" cy="4838699"/>
              </a:xfrm>
              <a:prstGeom prst="rect">
                <a:avLst/>
              </a:prstGeom>
              <a:noFill/>
              <a:ln>
                <a:noFill/>
              </a:ln>
            </p:spPr>
          </p:pic>
        </p:grpSp>
        <p:grpSp>
          <p:nvGrpSpPr>
            <p:cNvPr id="437" name="Google Shape;437;p7"/>
            <p:cNvGrpSpPr/>
            <p:nvPr/>
          </p:nvGrpSpPr>
          <p:grpSpPr>
            <a:xfrm rot="-5400000" flipH="1">
              <a:off x="9625273" y="3037992"/>
              <a:ext cx="196383" cy="2982574"/>
              <a:chOff x="990600" y="152400"/>
              <a:chExt cx="318597" cy="4838699"/>
            </a:xfrm>
          </p:grpSpPr>
          <p:sp>
            <p:nvSpPr>
              <p:cNvPr id="438" name="Google Shape;438;p7"/>
              <p:cNvSpPr>
                <a:spLocks/>
              </p:cNvSpPr>
              <p:nvPr/>
            </p:nvSpPr>
            <p:spPr>
              <a:xfrm>
                <a:off x="9949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439" name="Google Shape;439;p7"/>
              <p:cNvPicPr preferRelativeResize="0"/>
              <p:nvPr/>
            </p:nvPicPr>
            <p:blipFill>
              <a:blip r:embed="rId2"/>
              <a:stretch>
                <a:fillRect/>
              </a:stretch>
            </p:blipFill>
            <p:spPr>
              <a:xfrm>
                <a:off x="990600" y="152400"/>
                <a:ext cx="318597" cy="4838699"/>
              </a:xfrm>
              <a:prstGeom prst="rect">
                <a:avLst/>
              </a:prstGeom>
              <a:noFill/>
              <a:ln>
                <a:noFill/>
              </a:ln>
            </p:spPr>
          </p:pic>
        </p:grpSp>
        <p:grpSp>
          <p:nvGrpSpPr>
            <p:cNvPr id="440" name="Google Shape;440;p7"/>
            <p:cNvGrpSpPr/>
            <p:nvPr/>
          </p:nvGrpSpPr>
          <p:grpSpPr>
            <a:xfrm rot="-5400000" flipH="1">
              <a:off x="9944475" y="3173359"/>
              <a:ext cx="196383" cy="2982574"/>
              <a:chOff x="3663063" y="152400"/>
              <a:chExt cx="318597" cy="4838699"/>
            </a:xfrm>
          </p:grpSpPr>
          <p:sp>
            <p:nvSpPr>
              <p:cNvPr id="441" name="Google Shape;441;p7"/>
              <p:cNvSpPr>
                <a:spLocks/>
              </p:cNvSpPr>
              <p:nvPr/>
            </p:nvSpPr>
            <p:spPr>
              <a:xfrm>
                <a:off x="3667406"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442" name="Google Shape;442;p7"/>
              <p:cNvPicPr preferRelativeResize="0"/>
              <p:nvPr/>
            </p:nvPicPr>
            <p:blipFill>
              <a:blip r:embed="rId2"/>
              <a:stretch>
                <a:fillRect/>
              </a:stretch>
            </p:blipFill>
            <p:spPr>
              <a:xfrm>
                <a:off x="3663063" y="152400"/>
                <a:ext cx="318597" cy="4838699"/>
              </a:xfrm>
              <a:prstGeom prst="rect">
                <a:avLst/>
              </a:prstGeom>
              <a:noFill/>
              <a:ln>
                <a:noFill/>
              </a:ln>
            </p:spPr>
          </p:pic>
        </p:grpSp>
        <p:grpSp>
          <p:nvGrpSpPr>
            <p:cNvPr id="443" name="Google Shape;443;p7"/>
            <p:cNvGrpSpPr/>
            <p:nvPr/>
          </p:nvGrpSpPr>
          <p:grpSpPr>
            <a:xfrm rot="-5400000" flipH="1">
              <a:off x="9784874" y="3308783"/>
              <a:ext cx="196383" cy="2982574"/>
              <a:chOff x="1295400" y="152400"/>
              <a:chExt cx="318597" cy="4838699"/>
            </a:xfrm>
          </p:grpSpPr>
          <p:sp>
            <p:nvSpPr>
              <p:cNvPr id="444" name="Google Shape;444;p7"/>
              <p:cNvSpPr>
                <a:spLocks/>
              </p:cNvSpPr>
              <p:nvPr/>
            </p:nvSpPr>
            <p:spPr>
              <a:xfrm>
                <a:off x="1299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445" name="Google Shape;445;p7"/>
              <p:cNvPicPr preferRelativeResize="0"/>
              <p:nvPr/>
            </p:nvPicPr>
            <p:blipFill>
              <a:blip r:embed="rId2"/>
              <a:stretch>
                <a:fillRect/>
              </a:stretch>
            </p:blipFill>
            <p:spPr>
              <a:xfrm>
                <a:off x="1295400" y="152400"/>
                <a:ext cx="318597" cy="4838699"/>
              </a:xfrm>
              <a:prstGeom prst="rect">
                <a:avLst/>
              </a:prstGeom>
              <a:noFill/>
              <a:ln>
                <a:noFill/>
              </a:ln>
            </p:spPr>
          </p:pic>
        </p:grpSp>
      </p:grpSp>
      <p:sp>
        <p:nvSpPr>
          <p:cNvPr id="446" name="Google Shape;446;p7"/>
          <p:cNvSpPr>
            <a:spLocks/>
          </p:cNvSpPr>
          <p:nvPr/>
        </p:nvSpPr>
        <p:spPr>
          <a:xfrm rot="197195">
            <a:off x="572737" y="994041"/>
            <a:ext cx="2440148" cy="137295"/>
          </a:xfrm>
          <a:custGeom>
            <a:avLst/>
            <a:gdLst/>
            <a:ahLst/>
            <a:cxnLst/>
            <a:rect l="l" t="t" r="r" b="b"/>
            <a:pathLst>
              <a:path w="82170" h="8963" extrusionOk="0">
                <a:moveTo>
                  <a:pt x="60471" y="1"/>
                </a:moveTo>
                <a:lnTo>
                  <a:pt x="60547" y="39"/>
                </a:lnTo>
                <a:lnTo>
                  <a:pt x="60660" y="1"/>
                </a:lnTo>
                <a:close/>
                <a:moveTo>
                  <a:pt x="63019" y="95"/>
                </a:moveTo>
                <a:lnTo>
                  <a:pt x="62924" y="190"/>
                </a:lnTo>
                <a:lnTo>
                  <a:pt x="63019" y="190"/>
                </a:lnTo>
                <a:lnTo>
                  <a:pt x="63019" y="95"/>
                </a:lnTo>
                <a:close/>
                <a:moveTo>
                  <a:pt x="82075" y="944"/>
                </a:moveTo>
                <a:lnTo>
                  <a:pt x="82075" y="1039"/>
                </a:lnTo>
                <a:lnTo>
                  <a:pt x="81980" y="1133"/>
                </a:lnTo>
                <a:lnTo>
                  <a:pt x="81792" y="1133"/>
                </a:lnTo>
                <a:lnTo>
                  <a:pt x="81697" y="1039"/>
                </a:lnTo>
                <a:lnTo>
                  <a:pt x="81509" y="1227"/>
                </a:lnTo>
                <a:lnTo>
                  <a:pt x="81886" y="1227"/>
                </a:lnTo>
                <a:lnTo>
                  <a:pt x="82169" y="1039"/>
                </a:lnTo>
                <a:lnTo>
                  <a:pt x="82075" y="944"/>
                </a:lnTo>
                <a:close/>
                <a:moveTo>
                  <a:pt x="44151" y="1510"/>
                </a:moveTo>
                <a:lnTo>
                  <a:pt x="43962" y="1605"/>
                </a:lnTo>
                <a:lnTo>
                  <a:pt x="44245" y="1605"/>
                </a:lnTo>
                <a:lnTo>
                  <a:pt x="44151" y="1510"/>
                </a:lnTo>
                <a:close/>
                <a:moveTo>
                  <a:pt x="43019" y="1699"/>
                </a:moveTo>
                <a:lnTo>
                  <a:pt x="42830" y="1793"/>
                </a:lnTo>
                <a:lnTo>
                  <a:pt x="42956" y="1762"/>
                </a:lnTo>
                <a:lnTo>
                  <a:pt x="43019" y="1699"/>
                </a:lnTo>
                <a:close/>
                <a:moveTo>
                  <a:pt x="13585" y="5472"/>
                </a:moveTo>
                <a:lnTo>
                  <a:pt x="13585" y="5504"/>
                </a:lnTo>
                <a:lnTo>
                  <a:pt x="13585" y="5504"/>
                </a:lnTo>
                <a:lnTo>
                  <a:pt x="13680" y="5472"/>
                </a:lnTo>
                <a:close/>
                <a:moveTo>
                  <a:pt x="15095" y="6321"/>
                </a:moveTo>
                <a:lnTo>
                  <a:pt x="14812" y="6416"/>
                </a:lnTo>
                <a:lnTo>
                  <a:pt x="14812" y="6321"/>
                </a:lnTo>
                <a:close/>
                <a:moveTo>
                  <a:pt x="60547" y="39"/>
                </a:moveTo>
                <a:lnTo>
                  <a:pt x="60377" y="95"/>
                </a:lnTo>
                <a:lnTo>
                  <a:pt x="60471" y="190"/>
                </a:lnTo>
                <a:lnTo>
                  <a:pt x="60094" y="378"/>
                </a:lnTo>
                <a:lnTo>
                  <a:pt x="59811" y="473"/>
                </a:lnTo>
                <a:lnTo>
                  <a:pt x="59717" y="473"/>
                </a:lnTo>
                <a:lnTo>
                  <a:pt x="59622" y="378"/>
                </a:lnTo>
                <a:lnTo>
                  <a:pt x="59811" y="378"/>
                </a:lnTo>
                <a:lnTo>
                  <a:pt x="59811" y="284"/>
                </a:lnTo>
                <a:lnTo>
                  <a:pt x="59811" y="190"/>
                </a:lnTo>
                <a:lnTo>
                  <a:pt x="58962" y="190"/>
                </a:lnTo>
                <a:lnTo>
                  <a:pt x="58773" y="284"/>
                </a:lnTo>
                <a:lnTo>
                  <a:pt x="58396" y="473"/>
                </a:lnTo>
                <a:lnTo>
                  <a:pt x="58585" y="473"/>
                </a:lnTo>
                <a:lnTo>
                  <a:pt x="58396" y="661"/>
                </a:lnTo>
                <a:lnTo>
                  <a:pt x="58207" y="661"/>
                </a:lnTo>
                <a:lnTo>
                  <a:pt x="58302" y="567"/>
                </a:lnTo>
                <a:lnTo>
                  <a:pt x="58113" y="661"/>
                </a:lnTo>
                <a:lnTo>
                  <a:pt x="57924" y="661"/>
                </a:lnTo>
                <a:lnTo>
                  <a:pt x="57453" y="473"/>
                </a:lnTo>
                <a:lnTo>
                  <a:pt x="56981" y="284"/>
                </a:lnTo>
                <a:lnTo>
                  <a:pt x="56604" y="284"/>
                </a:lnTo>
                <a:lnTo>
                  <a:pt x="56604" y="473"/>
                </a:lnTo>
                <a:lnTo>
                  <a:pt x="56415" y="567"/>
                </a:lnTo>
                <a:lnTo>
                  <a:pt x="57075" y="473"/>
                </a:lnTo>
                <a:lnTo>
                  <a:pt x="56698" y="661"/>
                </a:lnTo>
                <a:lnTo>
                  <a:pt x="57170" y="567"/>
                </a:lnTo>
                <a:lnTo>
                  <a:pt x="57075" y="661"/>
                </a:lnTo>
                <a:lnTo>
                  <a:pt x="57075" y="756"/>
                </a:lnTo>
                <a:lnTo>
                  <a:pt x="56321" y="756"/>
                </a:lnTo>
                <a:lnTo>
                  <a:pt x="56226" y="567"/>
                </a:lnTo>
                <a:lnTo>
                  <a:pt x="56132" y="473"/>
                </a:lnTo>
                <a:lnTo>
                  <a:pt x="55849" y="473"/>
                </a:lnTo>
                <a:lnTo>
                  <a:pt x="55471" y="567"/>
                </a:lnTo>
                <a:lnTo>
                  <a:pt x="55000" y="661"/>
                </a:lnTo>
                <a:lnTo>
                  <a:pt x="55094" y="661"/>
                </a:lnTo>
                <a:lnTo>
                  <a:pt x="53868" y="850"/>
                </a:lnTo>
                <a:lnTo>
                  <a:pt x="52830" y="1039"/>
                </a:lnTo>
                <a:lnTo>
                  <a:pt x="52830" y="1039"/>
                </a:lnTo>
                <a:lnTo>
                  <a:pt x="52924" y="850"/>
                </a:lnTo>
                <a:lnTo>
                  <a:pt x="53019" y="756"/>
                </a:lnTo>
                <a:lnTo>
                  <a:pt x="53019" y="756"/>
                </a:lnTo>
                <a:lnTo>
                  <a:pt x="52358" y="944"/>
                </a:lnTo>
                <a:lnTo>
                  <a:pt x="51981" y="1039"/>
                </a:lnTo>
                <a:lnTo>
                  <a:pt x="51887" y="1133"/>
                </a:lnTo>
                <a:lnTo>
                  <a:pt x="51887" y="1227"/>
                </a:lnTo>
                <a:lnTo>
                  <a:pt x="51604" y="1039"/>
                </a:lnTo>
                <a:lnTo>
                  <a:pt x="50755" y="1039"/>
                </a:lnTo>
                <a:lnTo>
                  <a:pt x="50755" y="944"/>
                </a:lnTo>
                <a:lnTo>
                  <a:pt x="50755" y="850"/>
                </a:lnTo>
                <a:lnTo>
                  <a:pt x="50660" y="850"/>
                </a:lnTo>
                <a:lnTo>
                  <a:pt x="50660" y="1039"/>
                </a:lnTo>
                <a:lnTo>
                  <a:pt x="49623" y="1322"/>
                </a:lnTo>
                <a:lnTo>
                  <a:pt x="49151" y="1416"/>
                </a:lnTo>
                <a:lnTo>
                  <a:pt x="48679" y="1416"/>
                </a:lnTo>
                <a:lnTo>
                  <a:pt x="48679" y="1322"/>
                </a:lnTo>
                <a:lnTo>
                  <a:pt x="48773" y="1322"/>
                </a:lnTo>
                <a:lnTo>
                  <a:pt x="48585" y="1133"/>
                </a:lnTo>
                <a:lnTo>
                  <a:pt x="47547" y="1133"/>
                </a:lnTo>
                <a:lnTo>
                  <a:pt x="46981" y="1322"/>
                </a:lnTo>
                <a:lnTo>
                  <a:pt x="46038" y="1699"/>
                </a:lnTo>
                <a:lnTo>
                  <a:pt x="46038" y="1699"/>
                </a:lnTo>
                <a:lnTo>
                  <a:pt x="46132" y="1605"/>
                </a:lnTo>
                <a:lnTo>
                  <a:pt x="46038" y="1510"/>
                </a:lnTo>
                <a:lnTo>
                  <a:pt x="45755" y="1699"/>
                </a:lnTo>
                <a:lnTo>
                  <a:pt x="45660" y="1793"/>
                </a:lnTo>
                <a:lnTo>
                  <a:pt x="45566" y="1793"/>
                </a:lnTo>
                <a:lnTo>
                  <a:pt x="45472" y="1699"/>
                </a:lnTo>
                <a:lnTo>
                  <a:pt x="45472" y="1510"/>
                </a:lnTo>
                <a:lnTo>
                  <a:pt x="45755" y="1510"/>
                </a:lnTo>
                <a:lnTo>
                  <a:pt x="45566" y="1416"/>
                </a:lnTo>
                <a:lnTo>
                  <a:pt x="45189" y="1416"/>
                </a:lnTo>
                <a:lnTo>
                  <a:pt x="44245" y="1605"/>
                </a:lnTo>
                <a:lnTo>
                  <a:pt x="42736" y="2076"/>
                </a:lnTo>
                <a:lnTo>
                  <a:pt x="42736" y="2076"/>
                </a:lnTo>
                <a:lnTo>
                  <a:pt x="43113" y="1793"/>
                </a:lnTo>
                <a:lnTo>
                  <a:pt x="43491" y="1605"/>
                </a:lnTo>
                <a:lnTo>
                  <a:pt x="43208" y="1699"/>
                </a:lnTo>
                <a:lnTo>
                  <a:pt x="42956" y="1762"/>
                </a:lnTo>
                <a:lnTo>
                  <a:pt x="42924" y="1793"/>
                </a:lnTo>
                <a:lnTo>
                  <a:pt x="42453" y="1982"/>
                </a:lnTo>
                <a:lnTo>
                  <a:pt x="42075" y="1982"/>
                </a:lnTo>
                <a:lnTo>
                  <a:pt x="41981" y="1888"/>
                </a:lnTo>
                <a:lnTo>
                  <a:pt x="40377" y="1888"/>
                </a:lnTo>
                <a:lnTo>
                  <a:pt x="38962" y="1982"/>
                </a:lnTo>
                <a:lnTo>
                  <a:pt x="39057" y="2076"/>
                </a:lnTo>
                <a:lnTo>
                  <a:pt x="38962" y="2171"/>
                </a:lnTo>
                <a:lnTo>
                  <a:pt x="38679" y="2265"/>
                </a:lnTo>
                <a:lnTo>
                  <a:pt x="38774" y="2076"/>
                </a:lnTo>
                <a:lnTo>
                  <a:pt x="38679" y="2076"/>
                </a:lnTo>
                <a:lnTo>
                  <a:pt x="38585" y="2171"/>
                </a:lnTo>
                <a:lnTo>
                  <a:pt x="38491" y="2265"/>
                </a:lnTo>
                <a:lnTo>
                  <a:pt x="38302" y="2171"/>
                </a:lnTo>
                <a:lnTo>
                  <a:pt x="38208" y="1982"/>
                </a:lnTo>
                <a:lnTo>
                  <a:pt x="37453" y="1982"/>
                </a:lnTo>
                <a:lnTo>
                  <a:pt x="37736" y="2171"/>
                </a:lnTo>
                <a:lnTo>
                  <a:pt x="37264" y="2171"/>
                </a:lnTo>
                <a:lnTo>
                  <a:pt x="37076" y="2076"/>
                </a:lnTo>
                <a:lnTo>
                  <a:pt x="36793" y="2171"/>
                </a:lnTo>
                <a:lnTo>
                  <a:pt x="36887" y="1982"/>
                </a:lnTo>
                <a:lnTo>
                  <a:pt x="35943" y="2359"/>
                </a:lnTo>
                <a:lnTo>
                  <a:pt x="34906" y="2548"/>
                </a:lnTo>
                <a:lnTo>
                  <a:pt x="33868" y="2737"/>
                </a:lnTo>
                <a:lnTo>
                  <a:pt x="32925" y="2737"/>
                </a:lnTo>
                <a:lnTo>
                  <a:pt x="33113" y="2642"/>
                </a:lnTo>
                <a:lnTo>
                  <a:pt x="32830" y="2642"/>
                </a:lnTo>
                <a:lnTo>
                  <a:pt x="32547" y="2737"/>
                </a:lnTo>
                <a:lnTo>
                  <a:pt x="32076" y="2925"/>
                </a:lnTo>
                <a:lnTo>
                  <a:pt x="31321" y="2925"/>
                </a:lnTo>
                <a:lnTo>
                  <a:pt x="30472" y="3020"/>
                </a:lnTo>
                <a:lnTo>
                  <a:pt x="29623" y="3114"/>
                </a:lnTo>
                <a:lnTo>
                  <a:pt x="27736" y="3397"/>
                </a:lnTo>
                <a:lnTo>
                  <a:pt x="26698" y="3491"/>
                </a:lnTo>
                <a:lnTo>
                  <a:pt x="26415" y="3586"/>
                </a:lnTo>
                <a:lnTo>
                  <a:pt x="26321" y="3680"/>
                </a:lnTo>
                <a:lnTo>
                  <a:pt x="26132" y="3586"/>
                </a:lnTo>
                <a:lnTo>
                  <a:pt x="25944" y="3491"/>
                </a:lnTo>
                <a:lnTo>
                  <a:pt x="25755" y="3586"/>
                </a:lnTo>
                <a:lnTo>
                  <a:pt x="25661" y="3869"/>
                </a:lnTo>
                <a:lnTo>
                  <a:pt x="25189" y="3774"/>
                </a:lnTo>
                <a:lnTo>
                  <a:pt x="24623" y="3774"/>
                </a:lnTo>
                <a:lnTo>
                  <a:pt x="23491" y="3963"/>
                </a:lnTo>
                <a:lnTo>
                  <a:pt x="22642" y="4057"/>
                </a:lnTo>
                <a:lnTo>
                  <a:pt x="21793" y="4152"/>
                </a:lnTo>
                <a:lnTo>
                  <a:pt x="21887" y="4057"/>
                </a:lnTo>
                <a:lnTo>
                  <a:pt x="21698" y="4152"/>
                </a:lnTo>
                <a:lnTo>
                  <a:pt x="21510" y="4340"/>
                </a:lnTo>
                <a:lnTo>
                  <a:pt x="21415" y="4529"/>
                </a:lnTo>
                <a:lnTo>
                  <a:pt x="21227" y="4623"/>
                </a:lnTo>
                <a:lnTo>
                  <a:pt x="21132" y="4529"/>
                </a:lnTo>
                <a:lnTo>
                  <a:pt x="20944" y="4435"/>
                </a:lnTo>
                <a:lnTo>
                  <a:pt x="20378" y="4340"/>
                </a:lnTo>
                <a:lnTo>
                  <a:pt x="19906" y="4435"/>
                </a:lnTo>
                <a:lnTo>
                  <a:pt x="19529" y="4623"/>
                </a:lnTo>
                <a:lnTo>
                  <a:pt x="19434" y="4529"/>
                </a:lnTo>
                <a:lnTo>
                  <a:pt x="19340" y="4529"/>
                </a:lnTo>
                <a:lnTo>
                  <a:pt x="18868" y="4623"/>
                </a:lnTo>
                <a:lnTo>
                  <a:pt x="17925" y="5001"/>
                </a:lnTo>
                <a:lnTo>
                  <a:pt x="17925" y="4812"/>
                </a:lnTo>
                <a:lnTo>
                  <a:pt x="17736" y="5001"/>
                </a:lnTo>
                <a:lnTo>
                  <a:pt x="17548" y="5095"/>
                </a:lnTo>
                <a:lnTo>
                  <a:pt x="17359" y="5189"/>
                </a:lnTo>
                <a:lnTo>
                  <a:pt x="16887" y="5284"/>
                </a:lnTo>
                <a:lnTo>
                  <a:pt x="16982" y="5189"/>
                </a:lnTo>
                <a:lnTo>
                  <a:pt x="16982" y="5189"/>
                </a:lnTo>
                <a:lnTo>
                  <a:pt x="16321" y="5284"/>
                </a:lnTo>
                <a:lnTo>
                  <a:pt x="15755" y="5472"/>
                </a:lnTo>
                <a:lnTo>
                  <a:pt x="15189" y="5567"/>
                </a:lnTo>
                <a:lnTo>
                  <a:pt x="14623" y="5567"/>
                </a:lnTo>
                <a:lnTo>
                  <a:pt x="15283" y="5472"/>
                </a:lnTo>
                <a:lnTo>
                  <a:pt x="15189" y="5378"/>
                </a:lnTo>
                <a:lnTo>
                  <a:pt x="15095" y="5284"/>
                </a:lnTo>
                <a:lnTo>
                  <a:pt x="15095" y="5189"/>
                </a:lnTo>
                <a:lnTo>
                  <a:pt x="15095" y="5095"/>
                </a:lnTo>
                <a:lnTo>
                  <a:pt x="14906" y="5189"/>
                </a:lnTo>
                <a:lnTo>
                  <a:pt x="14529" y="5284"/>
                </a:lnTo>
                <a:lnTo>
                  <a:pt x="13680" y="5472"/>
                </a:lnTo>
                <a:lnTo>
                  <a:pt x="13680" y="5567"/>
                </a:lnTo>
                <a:lnTo>
                  <a:pt x="13585" y="5567"/>
                </a:lnTo>
                <a:lnTo>
                  <a:pt x="13585" y="5504"/>
                </a:lnTo>
                <a:lnTo>
                  <a:pt x="13585" y="5504"/>
                </a:lnTo>
                <a:lnTo>
                  <a:pt x="13397" y="5567"/>
                </a:lnTo>
                <a:lnTo>
                  <a:pt x="13208" y="5661"/>
                </a:lnTo>
                <a:lnTo>
                  <a:pt x="13302" y="5755"/>
                </a:lnTo>
                <a:lnTo>
                  <a:pt x="13585" y="5661"/>
                </a:lnTo>
                <a:lnTo>
                  <a:pt x="13868" y="5661"/>
                </a:lnTo>
                <a:lnTo>
                  <a:pt x="13585" y="5850"/>
                </a:lnTo>
                <a:lnTo>
                  <a:pt x="13302" y="5850"/>
                </a:lnTo>
                <a:lnTo>
                  <a:pt x="13019" y="5755"/>
                </a:lnTo>
                <a:lnTo>
                  <a:pt x="12736" y="5755"/>
                </a:lnTo>
                <a:lnTo>
                  <a:pt x="11133" y="6227"/>
                </a:lnTo>
                <a:lnTo>
                  <a:pt x="11038" y="6133"/>
                </a:lnTo>
                <a:lnTo>
                  <a:pt x="10472" y="6321"/>
                </a:lnTo>
                <a:lnTo>
                  <a:pt x="10001" y="6416"/>
                </a:lnTo>
                <a:lnTo>
                  <a:pt x="9434" y="6510"/>
                </a:lnTo>
                <a:lnTo>
                  <a:pt x="8680" y="6699"/>
                </a:lnTo>
                <a:lnTo>
                  <a:pt x="7642" y="6888"/>
                </a:lnTo>
                <a:lnTo>
                  <a:pt x="6416" y="7076"/>
                </a:lnTo>
                <a:lnTo>
                  <a:pt x="3963" y="7454"/>
                </a:lnTo>
                <a:lnTo>
                  <a:pt x="1604" y="7831"/>
                </a:lnTo>
                <a:lnTo>
                  <a:pt x="944" y="8020"/>
                </a:lnTo>
                <a:lnTo>
                  <a:pt x="567" y="7925"/>
                </a:lnTo>
                <a:lnTo>
                  <a:pt x="284" y="7831"/>
                </a:lnTo>
                <a:lnTo>
                  <a:pt x="189" y="7831"/>
                </a:lnTo>
                <a:lnTo>
                  <a:pt x="189" y="7925"/>
                </a:lnTo>
                <a:lnTo>
                  <a:pt x="189" y="8208"/>
                </a:lnTo>
                <a:lnTo>
                  <a:pt x="1" y="8397"/>
                </a:lnTo>
                <a:lnTo>
                  <a:pt x="1" y="8586"/>
                </a:lnTo>
                <a:lnTo>
                  <a:pt x="1" y="8680"/>
                </a:lnTo>
                <a:lnTo>
                  <a:pt x="95" y="8774"/>
                </a:lnTo>
                <a:lnTo>
                  <a:pt x="472" y="8869"/>
                </a:lnTo>
                <a:lnTo>
                  <a:pt x="755" y="8869"/>
                </a:lnTo>
                <a:lnTo>
                  <a:pt x="567" y="8963"/>
                </a:lnTo>
                <a:lnTo>
                  <a:pt x="755" y="8963"/>
                </a:lnTo>
                <a:lnTo>
                  <a:pt x="1038" y="8869"/>
                </a:lnTo>
                <a:lnTo>
                  <a:pt x="1416" y="8586"/>
                </a:lnTo>
                <a:lnTo>
                  <a:pt x="1416" y="8774"/>
                </a:lnTo>
                <a:lnTo>
                  <a:pt x="1510" y="8869"/>
                </a:lnTo>
                <a:lnTo>
                  <a:pt x="1699" y="8774"/>
                </a:lnTo>
                <a:lnTo>
                  <a:pt x="1793" y="8774"/>
                </a:lnTo>
                <a:lnTo>
                  <a:pt x="2265" y="8586"/>
                </a:lnTo>
                <a:lnTo>
                  <a:pt x="2642" y="8491"/>
                </a:lnTo>
                <a:lnTo>
                  <a:pt x="3397" y="8491"/>
                </a:lnTo>
                <a:lnTo>
                  <a:pt x="4152" y="8397"/>
                </a:lnTo>
                <a:lnTo>
                  <a:pt x="4623" y="8397"/>
                </a:lnTo>
                <a:lnTo>
                  <a:pt x="5001" y="8114"/>
                </a:lnTo>
                <a:lnTo>
                  <a:pt x="5001" y="8208"/>
                </a:lnTo>
                <a:lnTo>
                  <a:pt x="5284" y="8114"/>
                </a:lnTo>
                <a:lnTo>
                  <a:pt x="5850" y="7831"/>
                </a:lnTo>
                <a:lnTo>
                  <a:pt x="5944" y="7925"/>
                </a:lnTo>
                <a:lnTo>
                  <a:pt x="5850" y="8020"/>
                </a:lnTo>
                <a:lnTo>
                  <a:pt x="5850" y="8114"/>
                </a:lnTo>
                <a:lnTo>
                  <a:pt x="5944" y="8020"/>
                </a:lnTo>
                <a:lnTo>
                  <a:pt x="6416" y="7925"/>
                </a:lnTo>
                <a:lnTo>
                  <a:pt x="7170" y="7925"/>
                </a:lnTo>
                <a:lnTo>
                  <a:pt x="7170" y="8020"/>
                </a:lnTo>
                <a:lnTo>
                  <a:pt x="7076" y="8114"/>
                </a:lnTo>
                <a:lnTo>
                  <a:pt x="7265" y="8020"/>
                </a:lnTo>
                <a:lnTo>
                  <a:pt x="7359" y="7925"/>
                </a:lnTo>
                <a:lnTo>
                  <a:pt x="7359" y="7831"/>
                </a:lnTo>
                <a:lnTo>
                  <a:pt x="7548" y="8020"/>
                </a:lnTo>
                <a:lnTo>
                  <a:pt x="8397" y="7642"/>
                </a:lnTo>
                <a:lnTo>
                  <a:pt x="8963" y="7454"/>
                </a:lnTo>
                <a:lnTo>
                  <a:pt x="9151" y="7359"/>
                </a:lnTo>
                <a:lnTo>
                  <a:pt x="9246" y="7359"/>
                </a:lnTo>
                <a:lnTo>
                  <a:pt x="9151" y="7171"/>
                </a:lnTo>
                <a:lnTo>
                  <a:pt x="9246" y="7076"/>
                </a:lnTo>
                <a:lnTo>
                  <a:pt x="9340" y="7076"/>
                </a:lnTo>
                <a:lnTo>
                  <a:pt x="9340" y="7171"/>
                </a:lnTo>
                <a:lnTo>
                  <a:pt x="9434" y="7076"/>
                </a:lnTo>
                <a:lnTo>
                  <a:pt x="9529" y="7171"/>
                </a:lnTo>
                <a:lnTo>
                  <a:pt x="9434" y="7265"/>
                </a:lnTo>
                <a:lnTo>
                  <a:pt x="9340" y="7265"/>
                </a:lnTo>
                <a:lnTo>
                  <a:pt x="9340" y="7359"/>
                </a:lnTo>
                <a:lnTo>
                  <a:pt x="9717" y="7171"/>
                </a:lnTo>
                <a:lnTo>
                  <a:pt x="10095" y="7076"/>
                </a:lnTo>
                <a:lnTo>
                  <a:pt x="10095" y="7171"/>
                </a:lnTo>
                <a:lnTo>
                  <a:pt x="10001" y="7171"/>
                </a:lnTo>
                <a:lnTo>
                  <a:pt x="9906" y="7265"/>
                </a:lnTo>
                <a:lnTo>
                  <a:pt x="9906" y="7359"/>
                </a:lnTo>
                <a:lnTo>
                  <a:pt x="9623" y="7265"/>
                </a:lnTo>
                <a:lnTo>
                  <a:pt x="9717" y="7454"/>
                </a:lnTo>
                <a:lnTo>
                  <a:pt x="10850" y="7076"/>
                </a:lnTo>
                <a:lnTo>
                  <a:pt x="11038" y="7076"/>
                </a:lnTo>
                <a:lnTo>
                  <a:pt x="11133" y="7171"/>
                </a:lnTo>
                <a:lnTo>
                  <a:pt x="11321" y="7265"/>
                </a:lnTo>
                <a:lnTo>
                  <a:pt x="11416" y="7265"/>
                </a:lnTo>
                <a:lnTo>
                  <a:pt x="11604" y="7171"/>
                </a:lnTo>
                <a:lnTo>
                  <a:pt x="11793" y="6982"/>
                </a:lnTo>
                <a:lnTo>
                  <a:pt x="11887" y="6888"/>
                </a:lnTo>
                <a:lnTo>
                  <a:pt x="12170" y="6888"/>
                </a:lnTo>
                <a:lnTo>
                  <a:pt x="12076" y="7076"/>
                </a:lnTo>
                <a:lnTo>
                  <a:pt x="12265" y="7076"/>
                </a:lnTo>
                <a:lnTo>
                  <a:pt x="12359" y="6888"/>
                </a:lnTo>
                <a:lnTo>
                  <a:pt x="12548" y="6793"/>
                </a:lnTo>
                <a:lnTo>
                  <a:pt x="12736" y="6793"/>
                </a:lnTo>
                <a:lnTo>
                  <a:pt x="12453" y="6982"/>
                </a:lnTo>
                <a:lnTo>
                  <a:pt x="12925" y="6982"/>
                </a:lnTo>
                <a:lnTo>
                  <a:pt x="13491" y="6888"/>
                </a:lnTo>
                <a:lnTo>
                  <a:pt x="14434" y="6605"/>
                </a:lnTo>
                <a:lnTo>
                  <a:pt x="15849" y="6510"/>
                </a:lnTo>
                <a:lnTo>
                  <a:pt x="16510" y="6416"/>
                </a:lnTo>
                <a:lnTo>
                  <a:pt x="16982" y="6227"/>
                </a:lnTo>
                <a:lnTo>
                  <a:pt x="17831" y="6038"/>
                </a:lnTo>
                <a:lnTo>
                  <a:pt x="18680" y="6038"/>
                </a:lnTo>
                <a:lnTo>
                  <a:pt x="19057" y="5850"/>
                </a:lnTo>
                <a:lnTo>
                  <a:pt x="19340" y="5755"/>
                </a:lnTo>
                <a:lnTo>
                  <a:pt x="20472" y="5661"/>
                </a:lnTo>
                <a:lnTo>
                  <a:pt x="21604" y="5567"/>
                </a:lnTo>
                <a:lnTo>
                  <a:pt x="22736" y="5378"/>
                </a:lnTo>
                <a:lnTo>
                  <a:pt x="23774" y="5095"/>
                </a:lnTo>
                <a:lnTo>
                  <a:pt x="23774" y="5284"/>
                </a:lnTo>
                <a:lnTo>
                  <a:pt x="24151" y="5189"/>
                </a:lnTo>
                <a:lnTo>
                  <a:pt x="24246" y="5189"/>
                </a:lnTo>
                <a:lnTo>
                  <a:pt x="24246" y="5095"/>
                </a:lnTo>
                <a:lnTo>
                  <a:pt x="24623" y="5001"/>
                </a:lnTo>
                <a:lnTo>
                  <a:pt x="25000" y="5095"/>
                </a:lnTo>
                <a:lnTo>
                  <a:pt x="25378" y="5095"/>
                </a:lnTo>
                <a:lnTo>
                  <a:pt x="25755" y="4906"/>
                </a:lnTo>
                <a:lnTo>
                  <a:pt x="25755" y="5095"/>
                </a:lnTo>
                <a:lnTo>
                  <a:pt x="25849" y="5001"/>
                </a:lnTo>
                <a:lnTo>
                  <a:pt x="26132" y="4906"/>
                </a:lnTo>
                <a:lnTo>
                  <a:pt x="27264" y="4906"/>
                </a:lnTo>
                <a:lnTo>
                  <a:pt x="28491" y="4718"/>
                </a:lnTo>
                <a:lnTo>
                  <a:pt x="28302" y="4529"/>
                </a:lnTo>
                <a:lnTo>
                  <a:pt x="28491" y="4435"/>
                </a:lnTo>
                <a:lnTo>
                  <a:pt x="28585" y="4340"/>
                </a:lnTo>
                <a:lnTo>
                  <a:pt x="28774" y="4529"/>
                </a:lnTo>
                <a:lnTo>
                  <a:pt x="28679" y="4623"/>
                </a:lnTo>
                <a:lnTo>
                  <a:pt x="29717" y="4623"/>
                </a:lnTo>
                <a:lnTo>
                  <a:pt x="30189" y="4529"/>
                </a:lnTo>
                <a:lnTo>
                  <a:pt x="31510" y="4246"/>
                </a:lnTo>
                <a:lnTo>
                  <a:pt x="32076" y="4057"/>
                </a:lnTo>
                <a:lnTo>
                  <a:pt x="32547" y="3869"/>
                </a:lnTo>
                <a:lnTo>
                  <a:pt x="32642" y="3963"/>
                </a:lnTo>
                <a:lnTo>
                  <a:pt x="32830" y="4057"/>
                </a:lnTo>
                <a:lnTo>
                  <a:pt x="33019" y="4057"/>
                </a:lnTo>
                <a:lnTo>
                  <a:pt x="33679" y="3869"/>
                </a:lnTo>
                <a:lnTo>
                  <a:pt x="33962" y="3586"/>
                </a:lnTo>
                <a:lnTo>
                  <a:pt x="34623" y="3586"/>
                </a:lnTo>
                <a:lnTo>
                  <a:pt x="35660" y="3491"/>
                </a:lnTo>
                <a:lnTo>
                  <a:pt x="37170" y="3586"/>
                </a:lnTo>
                <a:lnTo>
                  <a:pt x="37547" y="3397"/>
                </a:lnTo>
                <a:lnTo>
                  <a:pt x="38019" y="3303"/>
                </a:lnTo>
                <a:lnTo>
                  <a:pt x="39151" y="3208"/>
                </a:lnTo>
                <a:lnTo>
                  <a:pt x="41038" y="3208"/>
                </a:lnTo>
                <a:lnTo>
                  <a:pt x="41038" y="3114"/>
                </a:lnTo>
                <a:lnTo>
                  <a:pt x="41226" y="3020"/>
                </a:lnTo>
                <a:lnTo>
                  <a:pt x="41981" y="2925"/>
                </a:lnTo>
                <a:lnTo>
                  <a:pt x="44811" y="2925"/>
                </a:lnTo>
                <a:lnTo>
                  <a:pt x="45000" y="2831"/>
                </a:lnTo>
                <a:lnTo>
                  <a:pt x="45189" y="2642"/>
                </a:lnTo>
                <a:lnTo>
                  <a:pt x="45283" y="2548"/>
                </a:lnTo>
                <a:lnTo>
                  <a:pt x="45566" y="2548"/>
                </a:lnTo>
                <a:lnTo>
                  <a:pt x="45472" y="2737"/>
                </a:lnTo>
                <a:lnTo>
                  <a:pt x="45472" y="2737"/>
                </a:lnTo>
                <a:lnTo>
                  <a:pt x="46132" y="2548"/>
                </a:lnTo>
                <a:lnTo>
                  <a:pt x="46887" y="2548"/>
                </a:lnTo>
                <a:lnTo>
                  <a:pt x="47547" y="2454"/>
                </a:lnTo>
                <a:lnTo>
                  <a:pt x="48207" y="2265"/>
                </a:lnTo>
                <a:lnTo>
                  <a:pt x="48302" y="2359"/>
                </a:lnTo>
                <a:lnTo>
                  <a:pt x="49434" y="2359"/>
                </a:lnTo>
                <a:lnTo>
                  <a:pt x="49717" y="2265"/>
                </a:lnTo>
                <a:lnTo>
                  <a:pt x="50094" y="2171"/>
                </a:lnTo>
                <a:lnTo>
                  <a:pt x="50755" y="2076"/>
                </a:lnTo>
                <a:lnTo>
                  <a:pt x="52170" y="1982"/>
                </a:lnTo>
                <a:lnTo>
                  <a:pt x="54056" y="1793"/>
                </a:lnTo>
                <a:lnTo>
                  <a:pt x="56132" y="1510"/>
                </a:lnTo>
                <a:lnTo>
                  <a:pt x="56037" y="1605"/>
                </a:lnTo>
                <a:lnTo>
                  <a:pt x="55943" y="1699"/>
                </a:lnTo>
                <a:lnTo>
                  <a:pt x="55754" y="1699"/>
                </a:lnTo>
                <a:lnTo>
                  <a:pt x="55471" y="1793"/>
                </a:lnTo>
                <a:lnTo>
                  <a:pt x="55377" y="1888"/>
                </a:lnTo>
                <a:lnTo>
                  <a:pt x="56415" y="1605"/>
                </a:lnTo>
                <a:lnTo>
                  <a:pt x="56887" y="1510"/>
                </a:lnTo>
                <a:lnTo>
                  <a:pt x="56981" y="1605"/>
                </a:lnTo>
                <a:lnTo>
                  <a:pt x="56887" y="1699"/>
                </a:lnTo>
                <a:lnTo>
                  <a:pt x="57358" y="1605"/>
                </a:lnTo>
                <a:lnTo>
                  <a:pt x="57736" y="1605"/>
                </a:lnTo>
                <a:lnTo>
                  <a:pt x="58207" y="1510"/>
                </a:lnTo>
                <a:lnTo>
                  <a:pt x="58679" y="1510"/>
                </a:lnTo>
                <a:lnTo>
                  <a:pt x="58773" y="1416"/>
                </a:lnTo>
                <a:lnTo>
                  <a:pt x="58868" y="1322"/>
                </a:lnTo>
                <a:lnTo>
                  <a:pt x="59056" y="1133"/>
                </a:lnTo>
                <a:lnTo>
                  <a:pt x="59151" y="1227"/>
                </a:lnTo>
                <a:lnTo>
                  <a:pt x="59339" y="1227"/>
                </a:lnTo>
                <a:lnTo>
                  <a:pt x="59434" y="1322"/>
                </a:lnTo>
                <a:lnTo>
                  <a:pt x="59339" y="1510"/>
                </a:lnTo>
                <a:lnTo>
                  <a:pt x="59811" y="1416"/>
                </a:lnTo>
                <a:lnTo>
                  <a:pt x="60000" y="1322"/>
                </a:lnTo>
                <a:lnTo>
                  <a:pt x="60094" y="1416"/>
                </a:lnTo>
                <a:lnTo>
                  <a:pt x="60377" y="1322"/>
                </a:lnTo>
                <a:lnTo>
                  <a:pt x="60660" y="1227"/>
                </a:lnTo>
                <a:lnTo>
                  <a:pt x="61320" y="1133"/>
                </a:lnTo>
                <a:lnTo>
                  <a:pt x="61981" y="1227"/>
                </a:lnTo>
                <a:lnTo>
                  <a:pt x="62641" y="1227"/>
                </a:lnTo>
                <a:lnTo>
                  <a:pt x="62547" y="1133"/>
                </a:lnTo>
                <a:lnTo>
                  <a:pt x="63207" y="1039"/>
                </a:lnTo>
                <a:lnTo>
                  <a:pt x="63019" y="1133"/>
                </a:lnTo>
                <a:lnTo>
                  <a:pt x="63585" y="1133"/>
                </a:lnTo>
                <a:lnTo>
                  <a:pt x="63302" y="1039"/>
                </a:lnTo>
                <a:lnTo>
                  <a:pt x="63773" y="850"/>
                </a:lnTo>
                <a:lnTo>
                  <a:pt x="64151" y="756"/>
                </a:lnTo>
                <a:lnTo>
                  <a:pt x="64434" y="850"/>
                </a:lnTo>
                <a:lnTo>
                  <a:pt x="64434" y="1133"/>
                </a:lnTo>
                <a:lnTo>
                  <a:pt x="65283" y="850"/>
                </a:lnTo>
                <a:lnTo>
                  <a:pt x="65283" y="944"/>
                </a:lnTo>
                <a:lnTo>
                  <a:pt x="65471" y="944"/>
                </a:lnTo>
                <a:lnTo>
                  <a:pt x="65566" y="850"/>
                </a:lnTo>
                <a:lnTo>
                  <a:pt x="65754" y="944"/>
                </a:lnTo>
                <a:lnTo>
                  <a:pt x="66132" y="850"/>
                </a:lnTo>
                <a:lnTo>
                  <a:pt x="66981" y="850"/>
                </a:lnTo>
                <a:lnTo>
                  <a:pt x="66981" y="944"/>
                </a:lnTo>
                <a:lnTo>
                  <a:pt x="66886" y="1039"/>
                </a:lnTo>
                <a:lnTo>
                  <a:pt x="66792" y="1039"/>
                </a:lnTo>
                <a:lnTo>
                  <a:pt x="66792" y="1133"/>
                </a:lnTo>
                <a:lnTo>
                  <a:pt x="67641" y="944"/>
                </a:lnTo>
                <a:lnTo>
                  <a:pt x="68113" y="850"/>
                </a:lnTo>
                <a:lnTo>
                  <a:pt x="68584" y="850"/>
                </a:lnTo>
                <a:lnTo>
                  <a:pt x="68773" y="944"/>
                </a:lnTo>
                <a:lnTo>
                  <a:pt x="68962" y="944"/>
                </a:lnTo>
                <a:lnTo>
                  <a:pt x="69150" y="850"/>
                </a:lnTo>
                <a:lnTo>
                  <a:pt x="70849" y="944"/>
                </a:lnTo>
                <a:lnTo>
                  <a:pt x="71509" y="850"/>
                </a:lnTo>
                <a:lnTo>
                  <a:pt x="72169" y="756"/>
                </a:lnTo>
                <a:lnTo>
                  <a:pt x="73207" y="756"/>
                </a:lnTo>
                <a:lnTo>
                  <a:pt x="73584" y="944"/>
                </a:lnTo>
                <a:lnTo>
                  <a:pt x="73962" y="944"/>
                </a:lnTo>
                <a:lnTo>
                  <a:pt x="73773" y="756"/>
                </a:lnTo>
                <a:lnTo>
                  <a:pt x="74056" y="567"/>
                </a:lnTo>
                <a:lnTo>
                  <a:pt x="74150" y="567"/>
                </a:lnTo>
                <a:lnTo>
                  <a:pt x="74150" y="756"/>
                </a:lnTo>
                <a:lnTo>
                  <a:pt x="74339" y="850"/>
                </a:lnTo>
                <a:lnTo>
                  <a:pt x="74433" y="756"/>
                </a:lnTo>
                <a:lnTo>
                  <a:pt x="74716" y="661"/>
                </a:lnTo>
                <a:lnTo>
                  <a:pt x="75188" y="661"/>
                </a:lnTo>
                <a:lnTo>
                  <a:pt x="75188" y="756"/>
                </a:lnTo>
                <a:lnTo>
                  <a:pt x="74999" y="850"/>
                </a:lnTo>
                <a:lnTo>
                  <a:pt x="75377" y="756"/>
                </a:lnTo>
                <a:lnTo>
                  <a:pt x="75754" y="756"/>
                </a:lnTo>
                <a:lnTo>
                  <a:pt x="75471" y="850"/>
                </a:lnTo>
                <a:lnTo>
                  <a:pt x="75565" y="944"/>
                </a:lnTo>
                <a:lnTo>
                  <a:pt x="76226" y="1039"/>
                </a:lnTo>
                <a:lnTo>
                  <a:pt x="76320" y="850"/>
                </a:lnTo>
                <a:lnTo>
                  <a:pt x="76509" y="850"/>
                </a:lnTo>
                <a:lnTo>
                  <a:pt x="76792" y="756"/>
                </a:lnTo>
                <a:lnTo>
                  <a:pt x="77075" y="661"/>
                </a:lnTo>
                <a:lnTo>
                  <a:pt x="76886" y="850"/>
                </a:lnTo>
                <a:lnTo>
                  <a:pt x="76981" y="944"/>
                </a:lnTo>
                <a:lnTo>
                  <a:pt x="77264" y="1039"/>
                </a:lnTo>
                <a:lnTo>
                  <a:pt x="77547" y="1133"/>
                </a:lnTo>
                <a:lnTo>
                  <a:pt x="77924" y="1227"/>
                </a:lnTo>
                <a:lnTo>
                  <a:pt x="78018" y="1133"/>
                </a:lnTo>
                <a:lnTo>
                  <a:pt x="77924" y="1039"/>
                </a:lnTo>
                <a:lnTo>
                  <a:pt x="78207" y="944"/>
                </a:lnTo>
                <a:lnTo>
                  <a:pt x="78490" y="1039"/>
                </a:lnTo>
                <a:lnTo>
                  <a:pt x="78773" y="1039"/>
                </a:lnTo>
                <a:lnTo>
                  <a:pt x="79056" y="1133"/>
                </a:lnTo>
                <a:lnTo>
                  <a:pt x="79716" y="944"/>
                </a:lnTo>
                <a:lnTo>
                  <a:pt x="80282" y="756"/>
                </a:lnTo>
                <a:lnTo>
                  <a:pt x="80282" y="850"/>
                </a:lnTo>
                <a:lnTo>
                  <a:pt x="80188" y="944"/>
                </a:lnTo>
                <a:lnTo>
                  <a:pt x="80848" y="1039"/>
                </a:lnTo>
                <a:lnTo>
                  <a:pt x="81131" y="1039"/>
                </a:lnTo>
                <a:lnTo>
                  <a:pt x="81131" y="1133"/>
                </a:lnTo>
                <a:lnTo>
                  <a:pt x="81037" y="1227"/>
                </a:lnTo>
                <a:lnTo>
                  <a:pt x="81697" y="1039"/>
                </a:lnTo>
                <a:lnTo>
                  <a:pt x="81886" y="944"/>
                </a:lnTo>
                <a:lnTo>
                  <a:pt x="81792" y="850"/>
                </a:lnTo>
                <a:lnTo>
                  <a:pt x="81414" y="850"/>
                </a:lnTo>
                <a:lnTo>
                  <a:pt x="80943" y="944"/>
                </a:lnTo>
                <a:lnTo>
                  <a:pt x="81037" y="756"/>
                </a:lnTo>
                <a:lnTo>
                  <a:pt x="80754" y="944"/>
                </a:lnTo>
                <a:lnTo>
                  <a:pt x="80660" y="756"/>
                </a:lnTo>
                <a:lnTo>
                  <a:pt x="80754" y="661"/>
                </a:lnTo>
                <a:lnTo>
                  <a:pt x="80188" y="661"/>
                </a:lnTo>
                <a:lnTo>
                  <a:pt x="80188" y="567"/>
                </a:lnTo>
                <a:lnTo>
                  <a:pt x="80282" y="567"/>
                </a:lnTo>
                <a:lnTo>
                  <a:pt x="79528" y="473"/>
                </a:lnTo>
                <a:lnTo>
                  <a:pt x="79339" y="567"/>
                </a:lnTo>
                <a:lnTo>
                  <a:pt x="79245" y="567"/>
                </a:lnTo>
                <a:lnTo>
                  <a:pt x="79245" y="661"/>
                </a:lnTo>
                <a:lnTo>
                  <a:pt x="79056" y="850"/>
                </a:lnTo>
                <a:lnTo>
                  <a:pt x="78867" y="378"/>
                </a:lnTo>
                <a:lnTo>
                  <a:pt x="78679" y="473"/>
                </a:lnTo>
                <a:lnTo>
                  <a:pt x="78396" y="567"/>
                </a:lnTo>
                <a:lnTo>
                  <a:pt x="78018" y="661"/>
                </a:lnTo>
                <a:lnTo>
                  <a:pt x="77924" y="661"/>
                </a:lnTo>
                <a:lnTo>
                  <a:pt x="77830" y="567"/>
                </a:lnTo>
                <a:lnTo>
                  <a:pt x="77075" y="567"/>
                </a:lnTo>
                <a:lnTo>
                  <a:pt x="77264" y="473"/>
                </a:lnTo>
                <a:lnTo>
                  <a:pt x="77169" y="284"/>
                </a:lnTo>
                <a:lnTo>
                  <a:pt x="76981" y="378"/>
                </a:lnTo>
                <a:lnTo>
                  <a:pt x="76792" y="473"/>
                </a:lnTo>
                <a:lnTo>
                  <a:pt x="76037" y="473"/>
                </a:lnTo>
                <a:lnTo>
                  <a:pt x="74716" y="190"/>
                </a:lnTo>
                <a:lnTo>
                  <a:pt x="74433" y="378"/>
                </a:lnTo>
                <a:lnTo>
                  <a:pt x="74056" y="378"/>
                </a:lnTo>
                <a:lnTo>
                  <a:pt x="74150" y="190"/>
                </a:lnTo>
                <a:lnTo>
                  <a:pt x="74056" y="190"/>
                </a:lnTo>
                <a:lnTo>
                  <a:pt x="73773" y="284"/>
                </a:lnTo>
                <a:lnTo>
                  <a:pt x="73773" y="95"/>
                </a:lnTo>
                <a:lnTo>
                  <a:pt x="73301" y="190"/>
                </a:lnTo>
                <a:lnTo>
                  <a:pt x="72830" y="190"/>
                </a:lnTo>
                <a:lnTo>
                  <a:pt x="72830" y="378"/>
                </a:lnTo>
                <a:lnTo>
                  <a:pt x="72924" y="473"/>
                </a:lnTo>
                <a:lnTo>
                  <a:pt x="72924" y="567"/>
                </a:lnTo>
                <a:lnTo>
                  <a:pt x="72735" y="661"/>
                </a:lnTo>
                <a:lnTo>
                  <a:pt x="72735" y="567"/>
                </a:lnTo>
                <a:lnTo>
                  <a:pt x="72547" y="473"/>
                </a:lnTo>
                <a:lnTo>
                  <a:pt x="72452" y="378"/>
                </a:lnTo>
                <a:lnTo>
                  <a:pt x="72641" y="284"/>
                </a:lnTo>
                <a:lnTo>
                  <a:pt x="71603" y="284"/>
                </a:lnTo>
                <a:lnTo>
                  <a:pt x="70849" y="190"/>
                </a:lnTo>
                <a:lnTo>
                  <a:pt x="70660" y="284"/>
                </a:lnTo>
                <a:lnTo>
                  <a:pt x="69905" y="473"/>
                </a:lnTo>
                <a:lnTo>
                  <a:pt x="69056" y="473"/>
                </a:lnTo>
                <a:lnTo>
                  <a:pt x="68207" y="378"/>
                </a:lnTo>
                <a:lnTo>
                  <a:pt x="67547" y="284"/>
                </a:lnTo>
                <a:lnTo>
                  <a:pt x="67641" y="190"/>
                </a:lnTo>
                <a:lnTo>
                  <a:pt x="67735" y="190"/>
                </a:lnTo>
                <a:lnTo>
                  <a:pt x="67169" y="95"/>
                </a:lnTo>
                <a:lnTo>
                  <a:pt x="66698" y="95"/>
                </a:lnTo>
                <a:lnTo>
                  <a:pt x="66886" y="190"/>
                </a:lnTo>
                <a:lnTo>
                  <a:pt x="65283" y="190"/>
                </a:lnTo>
                <a:lnTo>
                  <a:pt x="64905" y="95"/>
                </a:lnTo>
                <a:lnTo>
                  <a:pt x="64905" y="190"/>
                </a:lnTo>
                <a:lnTo>
                  <a:pt x="65000" y="190"/>
                </a:lnTo>
                <a:lnTo>
                  <a:pt x="65094" y="284"/>
                </a:lnTo>
                <a:lnTo>
                  <a:pt x="65094" y="378"/>
                </a:lnTo>
                <a:lnTo>
                  <a:pt x="64528" y="284"/>
                </a:lnTo>
                <a:lnTo>
                  <a:pt x="63962" y="190"/>
                </a:lnTo>
                <a:lnTo>
                  <a:pt x="63773" y="284"/>
                </a:lnTo>
                <a:lnTo>
                  <a:pt x="63585" y="473"/>
                </a:lnTo>
                <a:lnTo>
                  <a:pt x="63396" y="567"/>
                </a:lnTo>
                <a:lnTo>
                  <a:pt x="63302" y="567"/>
                </a:lnTo>
                <a:lnTo>
                  <a:pt x="63207" y="473"/>
                </a:lnTo>
                <a:lnTo>
                  <a:pt x="63207" y="284"/>
                </a:lnTo>
                <a:lnTo>
                  <a:pt x="63396" y="284"/>
                </a:lnTo>
                <a:lnTo>
                  <a:pt x="63490" y="190"/>
                </a:lnTo>
                <a:lnTo>
                  <a:pt x="63113" y="190"/>
                </a:lnTo>
                <a:lnTo>
                  <a:pt x="61981" y="284"/>
                </a:lnTo>
                <a:lnTo>
                  <a:pt x="61320" y="284"/>
                </a:lnTo>
                <a:lnTo>
                  <a:pt x="61226" y="190"/>
                </a:lnTo>
                <a:lnTo>
                  <a:pt x="61320" y="95"/>
                </a:lnTo>
                <a:lnTo>
                  <a:pt x="60849" y="190"/>
                </a:lnTo>
                <a:lnTo>
                  <a:pt x="60547" y="39"/>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uFillTx/>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664"/>
        <p:cNvGrpSpPr/>
        <p:nvPr/>
      </p:nvGrpSpPr>
      <p:grpSpPr>
        <a:xfrm>
          <a:off x="0" y="0"/>
          <a:ext cx="0" cy="0"/>
          <a:chOff x="0" y="0"/>
          <a:chExt cx="0" cy="0"/>
        </a:xfrm>
      </p:grpSpPr>
      <p:sp>
        <p:nvSpPr>
          <p:cNvPr id="665" name="Google Shape;665;p11"/>
          <p:cNvSpPr txBox="1">
            <a:spLocks noGrp="1"/>
          </p:cNvSpPr>
          <p:nvPr>
            <p:ph type="sldNum" idx="12"/>
          </p:nvPr>
        </p:nvSpPr>
        <p:spPr>
          <a:xfrm>
            <a:off x="8665029" y="127279"/>
            <a:ext cx="326700" cy="272700"/>
          </a:xfrm>
          <a:prstGeom prst="rect">
            <a:avLst/>
          </a:prstGeom>
        </p:spPr>
        <p:txBody>
          <a:bodyPr spcFirstLastPara="1" wrap="square" lIns="0" tIns="0" rIns="0" bIns="0" anchor="t" anchorCtr="0">
            <a:noAutofit/>
          </a:bodyPr>
          <a:lstStyle>
            <a:lvl1pPr lvl="0">
              <a:buNone/>
              <a:defRPr>
                <a:uFillTx/>
              </a:defRPr>
            </a:lvl1pPr>
            <a:lvl2pPr lvl="1">
              <a:buNone/>
              <a:defRPr>
                <a:uFillTx/>
              </a:defRPr>
            </a:lvl2pPr>
            <a:lvl3pPr lvl="2">
              <a:buNone/>
              <a:defRPr>
                <a:uFillTx/>
              </a:defRPr>
            </a:lvl3pPr>
            <a:lvl4pPr lvl="3">
              <a:buNone/>
              <a:defRPr>
                <a:uFillTx/>
              </a:defRPr>
            </a:lvl4pPr>
            <a:lvl5pPr lvl="4">
              <a:buNone/>
              <a:defRPr>
                <a:uFillTx/>
              </a:defRPr>
            </a:lvl5pPr>
            <a:lvl6pPr lvl="5">
              <a:buNone/>
              <a:defRPr>
                <a:uFillTx/>
              </a:defRPr>
            </a:lvl6pPr>
            <a:lvl7pPr lvl="6">
              <a:buNone/>
              <a:defRPr>
                <a:uFillTx/>
              </a:defRPr>
            </a:lvl7pPr>
            <a:lvl8pPr lvl="7">
              <a:buNone/>
              <a:defRPr>
                <a:uFillTx/>
              </a:defRPr>
            </a:lvl8pPr>
            <a:lvl9pPr lvl="8">
              <a:buNone/>
              <a:defRPr>
                <a:uFillTx/>
              </a:defRPr>
            </a:lvl9pPr>
          </a:lstStyle>
          <a:p>
            <a:pPr marL="0" lvl="0" indent="0" algn="r" rtl="0">
              <a:spcBef>
                <a:spcPts val="0"/>
              </a:spcBef>
              <a:spcAft>
                <a:spcPts val="0"/>
              </a:spcAft>
              <a:buNone/>
            </a:pPr>
            <a:fld id="{00000000-1234-1234-1234-123412341234}" type="slidenum">
              <a:rPr lang="en">
                <a:uFillTx/>
              </a:rPr>
              <a:t>‹#›</a:t>
            </a:fld>
            <a:endParaRPr>
              <a:uFillTx/>
            </a:endParaRPr>
          </a:p>
        </p:txBody>
      </p:sp>
      <p:grpSp>
        <p:nvGrpSpPr>
          <p:cNvPr id="666" name="Google Shape;666;p11"/>
          <p:cNvGrpSpPr/>
          <p:nvPr/>
        </p:nvGrpSpPr>
        <p:grpSpPr>
          <a:xfrm rot="-5400000" flipH="1">
            <a:off x="2172082" y="3352950"/>
            <a:ext cx="4799834" cy="6154586"/>
            <a:chOff x="8004404" y="372498"/>
            <a:chExt cx="3529549" cy="4525764"/>
          </a:xfrm>
        </p:grpSpPr>
        <p:grpSp>
          <p:nvGrpSpPr>
            <p:cNvPr id="667" name="Google Shape;667;p11"/>
            <p:cNvGrpSpPr/>
            <p:nvPr/>
          </p:nvGrpSpPr>
          <p:grpSpPr>
            <a:xfrm rot="-5400000" flipH="1">
              <a:off x="8541351" y="-164449"/>
              <a:ext cx="2227938" cy="3301831"/>
              <a:chOff x="3485371" y="1424851"/>
              <a:chExt cx="5318543" cy="7882145"/>
            </a:xfrm>
          </p:grpSpPr>
          <p:grpSp>
            <p:nvGrpSpPr>
              <p:cNvPr id="668" name="Google Shape;668;p11"/>
              <p:cNvGrpSpPr/>
              <p:nvPr/>
            </p:nvGrpSpPr>
            <p:grpSpPr>
              <a:xfrm>
                <a:off x="3485371" y="1958251"/>
                <a:ext cx="468816" cy="7120145"/>
                <a:chOff x="1447800" y="152400"/>
                <a:chExt cx="318597" cy="4838699"/>
              </a:xfrm>
            </p:grpSpPr>
            <p:sp>
              <p:nvSpPr>
                <p:cNvPr id="669" name="Google Shape;669;p11"/>
                <p:cNvSpPr>
                  <a:spLocks/>
                </p:cNvSpPr>
                <p:nvPr/>
              </p:nvSpPr>
              <p:spPr>
                <a:xfrm>
                  <a:off x="1452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670" name="Google Shape;670;p11"/>
                <p:cNvPicPr preferRelativeResize="0"/>
                <p:nvPr/>
              </p:nvPicPr>
              <p:blipFill>
                <a:blip r:embed="rId2"/>
                <a:stretch>
                  <a:fillRect/>
                </a:stretch>
              </p:blipFill>
              <p:spPr>
                <a:xfrm>
                  <a:off x="1447800" y="152400"/>
                  <a:ext cx="318597" cy="4838699"/>
                </a:xfrm>
                <a:prstGeom prst="rect">
                  <a:avLst/>
                </a:prstGeom>
                <a:noFill/>
                <a:ln>
                  <a:noFill/>
                </a:ln>
              </p:spPr>
            </p:pic>
          </p:grpSp>
          <p:grpSp>
            <p:nvGrpSpPr>
              <p:cNvPr id="671" name="Google Shape;671;p11"/>
              <p:cNvGrpSpPr/>
              <p:nvPr/>
            </p:nvGrpSpPr>
            <p:grpSpPr>
              <a:xfrm>
                <a:off x="3808592" y="1577251"/>
                <a:ext cx="468816" cy="7120145"/>
                <a:chOff x="1600200" y="152400"/>
                <a:chExt cx="318597" cy="4838699"/>
              </a:xfrm>
            </p:grpSpPr>
            <p:sp>
              <p:nvSpPr>
                <p:cNvPr id="672" name="Google Shape;672;p11"/>
                <p:cNvSpPr>
                  <a:spLocks/>
                </p:cNvSpPr>
                <p:nvPr/>
              </p:nvSpPr>
              <p:spPr>
                <a:xfrm>
                  <a:off x="1604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673" name="Google Shape;673;p11"/>
                <p:cNvPicPr preferRelativeResize="0"/>
                <p:nvPr/>
              </p:nvPicPr>
              <p:blipFill>
                <a:blip r:embed="rId2"/>
                <a:stretch>
                  <a:fillRect/>
                </a:stretch>
              </p:blipFill>
              <p:spPr>
                <a:xfrm>
                  <a:off x="1600200" y="152400"/>
                  <a:ext cx="318597" cy="4838699"/>
                </a:xfrm>
                <a:prstGeom prst="rect">
                  <a:avLst/>
                </a:prstGeom>
                <a:noFill/>
                <a:ln>
                  <a:noFill/>
                </a:ln>
              </p:spPr>
            </p:pic>
          </p:grpSp>
          <p:grpSp>
            <p:nvGrpSpPr>
              <p:cNvPr id="674" name="Google Shape;674;p11"/>
              <p:cNvGrpSpPr/>
              <p:nvPr/>
            </p:nvGrpSpPr>
            <p:grpSpPr>
              <a:xfrm>
                <a:off x="4131812" y="2186851"/>
                <a:ext cx="468816" cy="7120145"/>
                <a:chOff x="533400" y="152400"/>
                <a:chExt cx="318597" cy="4838699"/>
              </a:xfrm>
            </p:grpSpPr>
            <p:sp>
              <p:nvSpPr>
                <p:cNvPr id="675" name="Google Shape;675;p11"/>
                <p:cNvSpPr>
                  <a:spLocks/>
                </p:cNvSpPr>
                <p:nvPr/>
              </p:nvSpPr>
              <p:spPr>
                <a:xfrm>
                  <a:off x="537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676" name="Google Shape;676;p11"/>
                <p:cNvPicPr preferRelativeResize="0"/>
                <p:nvPr/>
              </p:nvPicPr>
              <p:blipFill>
                <a:blip r:embed="rId2"/>
                <a:stretch>
                  <a:fillRect/>
                </a:stretch>
              </p:blipFill>
              <p:spPr>
                <a:xfrm>
                  <a:off x="533400" y="152400"/>
                  <a:ext cx="318597" cy="4838699"/>
                </a:xfrm>
                <a:prstGeom prst="rect">
                  <a:avLst/>
                </a:prstGeom>
                <a:noFill/>
                <a:ln>
                  <a:noFill/>
                </a:ln>
              </p:spPr>
            </p:pic>
          </p:grpSp>
          <p:grpSp>
            <p:nvGrpSpPr>
              <p:cNvPr id="677" name="Google Shape;677;p11"/>
              <p:cNvGrpSpPr/>
              <p:nvPr/>
            </p:nvGrpSpPr>
            <p:grpSpPr>
              <a:xfrm>
                <a:off x="4455033" y="1729651"/>
                <a:ext cx="468816" cy="7120145"/>
                <a:chOff x="685800" y="152400"/>
                <a:chExt cx="318597" cy="4838699"/>
              </a:xfrm>
            </p:grpSpPr>
            <p:sp>
              <p:nvSpPr>
                <p:cNvPr id="678" name="Google Shape;678;p11"/>
                <p:cNvSpPr>
                  <a:spLocks/>
                </p:cNvSpPr>
                <p:nvPr/>
              </p:nvSpPr>
              <p:spPr>
                <a:xfrm>
                  <a:off x="690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679" name="Google Shape;679;p11"/>
                <p:cNvPicPr preferRelativeResize="0"/>
                <p:nvPr/>
              </p:nvPicPr>
              <p:blipFill>
                <a:blip r:embed="rId2"/>
                <a:stretch>
                  <a:fillRect/>
                </a:stretch>
              </p:blipFill>
              <p:spPr>
                <a:xfrm>
                  <a:off x="685800" y="152400"/>
                  <a:ext cx="318597" cy="4838699"/>
                </a:xfrm>
                <a:prstGeom prst="rect">
                  <a:avLst/>
                </a:prstGeom>
                <a:noFill/>
                <a:ln>
                  <a:noFill/>
                </a:ln>
              </p:spPr>
            </p:pic>
          </p:grpSp>
          <p:grpSp>
            <p:nvGrpSpPr>
              <p:cNvPr id="680" name="Google Shape;680;p11"/>
              <p:cNvGrpSpPr/>
              <p:nvPr/>
            </p:nvGrpSpPr>
            <p:grpSpPr>
              <a:xfrm>
                <a:off x="4778254" y="1424851"/>
                <a:ext cx="468816" cy="7120145"/>
                <a:chOff x="838200" y="152400"/>
                <a:chExt cx="318597" cy="4838699"/>
              </a:xfrm>
            </p:grpSpPr>
            <p:sp>
              <p:nvSpPr>
                <p:cNvPr id="681" name="Google Shape;681;p11"/>
                <p:cNvSpPr>
                  <a:spLocks/>
                </p:cNvSpPr>
                <p:nvPr/>
              </p:nvSpPr>
              <p:spPr>
                <a:xfrm>
                  <a:off x="842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682" name="Google Shape;682;p11"/>
                <p:cNvPicPr preferRelativeResize="0"/>
                <p:nvPr/>
              </p:nvPicPr>
              <p:blipFill>
                <a:blip r:embed="rId2"/>
                <a:stretch>
                  <a:fillRect/>
                </a:stretch>
              </p:blipFill>
              <p:spPr>
                <a:xfrm>
                  <a:off x="838200" y="152400"/>
                  <a:ext cx="318597" cy="4838699"/>
                </a:xfrm>
                <a:prstGeom prst="rect">
                  <a:avLst/>
                </a:prstGeom>
                <a:noFill/>
                <a:ln>
                  <a:noFill/>
                </a:ln>
              </p:spPr>
            </p:pic>
          </p:grpSp>
          <p:grpSp>
            <p:nvGrpSpPr>
              <p:cNvPr id="683" name="Google Shape;683;p11"/>
              <p:cNvGrpSpPr/>
              <p:nvPr/>
            </p:nvGrpSpPr>
            <p:grpSpPr>
              <a:xfrm>
                <a:off x="5101474" y="1882051"/>
                <a:ext cx="468816" cy="7120145"/>
                <a:chOff x="990600" y="152400"/>
                <a:chExt cx="318597" cy="4838699"/>
              </a:xfrm>
            </p:grpSpPr>
            <p:sp>
              <p:nvSpPr>
                <p:cNvPr id="684" name="Google Shape;684;p11"/>
                <p:cNvSpPr>
                  <a:spLocks/>
                </p:cNvSpPr>
                <p:nvPr/>
              </p:nvSpPr>
              <p:spPr>
                <a:xfrm>
                  <a:off x="9949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685" name="Google Shape;685;p11"/>
                <p:cNvPicPr preferRelativeResize="0"/>
                <p:nvPr/>
              </p:nvPicPr>
              <p:blipFill>
                <a:blip r:embed="rId2"/>
                <a:stretch>
                  <a:fillRect/>
                </a:stretch>
              </p:blipFill>
              <p:spPr>
                <a:xfrm>
                  <a:off x="990600" y="152400"/>
                  <a:ext cx="318597" cy="4838699"/>
                </a:xfrm>
                <a:prstGeom prst="rect">
                  <a:avLst/>
                </a:prstGeom>
                <a:noFill/>
                <a:ln>
                  <a:noFill/>
                </a:ln>
              </p:spPr>
            </p:pic>
          </p:grpSp>
          <p:grpSp>
            <p:nvGrpSpPr>
              <p:cNvPr id="686" name="Google Shape;686;p11"/>
              <p:cNvGrpSpPr/>
              <p:nvPr/>
            </p:nvGrpSpPr>
            <p:grpSpPr>
              <a:xfrm>
                <a:off x="5424695" y="1729651"/>
                <a:ext cx="468816" cy="7120145"/>
                <a:chOff x="3663063" y="152400"/>
                <a:chExt cx="318597" cy="4838699"/>
              </a:xfrm>
            </p:grpSpPr>
            <p:sp>
              <p:nvSpPr>
                <p:cNvPr id="687" name="Google Shape;687;p11"/>
                <p:cNvSpPr>
                  <a:spLocks/>
                </p:cNvSpPr>
                <p:nvPr/>
              </p:nvSpPr>
              <p:spPr>
                <a:xfrm>
                  <a:off x="3667406"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688" name="Google Shape;688;p11"/>
                <p:cNvPicPr preferRelativeResize="0"/>
                <p:nvPr/>
              </p:nvPicPr>
              <p:blipFill>
                <a:blip r:embed="rId2"/>
                <a:stretch>
                  <a:fillRect/>
                </a:stretch>
              </p:blipFill>
              <p:spPr>
                <a:xfrm>
                  <a:off x="3663063" y="152400"/>
                  <a:ext cx="318597" cy="4838699"/>
                </a:xfrm>
                <a:prstGeom prst="rect">
                  <a:avLst/>
                </a:prstGeom>
                <a:noFill/>
                <a:ln>
                  <a:noFill/>
                </a:ln>
              </p:spPr>
            </p:pic>
          </p:grpSp>
          <p:grpSp>
            <p:nvGrpSpPr>
              <p:cNvPr id="689" name="Google Shape;689;p11"/>
              <p:cNvGrpSpPr/>
              <p:nvPr/>
            </p:nvGrpSpPr>
            <p:grpSpPr>
              <a:xfrm>
                <a:off x="5929821" y="2034451"/>
                <a:ext cx="468816" cy="7120145"/>
                <a:chOff x="1419019" y="152400"/>
                <a:chExt cx="318597" cy="4838699"/>
              </a:xfrm>
            </p:grpSpPr>
            <p:sp>
              <p:nvSpPr>
                <p:cNvPr id="690" name="Google Shape;690;p11"/>
                <p:cNvSpPr>
                  <a:spLocks/>
                </p:cNvSpPr>
                <p:nvPr/>
              </p:nvSpPr>
              <p:spPr>
                <a:xfrm>
                  <a:off x="1423362"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691" name="Google Shape;691;p11"/>
                <p:cNvPicPr preferRelativeResize="0"/>
                <p:nvPr/>
              </p:nvPicPr>
              <p:blipFill>
                <a:blip r:embed="rId2"/>
                <a:stretch>
                  <a:fillRect/>
                </a:stretch>
              </p:blipFill>
              <p:spPr>
                <a:xfrm>
                  <a:off x="1419019" y="152400"/>
                  <a:ext cx="318597" cy="4838699"/>
                </a:xfrm>
                <a:prstGeom prst="rect">
                  <a:avLst/>
                </a:prstGeom>
                <a:noFill/>
                <a:ln>
                  <a:noFill/>
                </a:ln>
              </p:spPr>
            </p:pic>
          </p:grpSp>
          <p:grpSp>
            <p:nvGrpSpPr>
              <p:cNvPr id="692" name="Google Shape;692;p11"/>
              <p:cNvGrpSpPr/>
              <p:nvPr/>
            </p:nvGrpSpPr>
            <p:grpSpPr>
              <a:xfrm>
                <a:off x="6395774" y="1653451"/>
                <a:ext cx="468816" cy="7120145"/>
                <a:chOff x="1600200" y="152400"/>
                <a:chExt cx="318597" cy="4838699"/>
              </a:xfrm>
            </p:grpSpPr>
            <p:sp>
              <p:nvSpPr>
                <p:cNvPr id="693" name="Google Shape;693;p11"/>
                <p:cNvSpPr>
                  <a:spLocks/>
                </p:cNvSpPr>
                <p:nvPr/>
              </p:nvSpPr>
              <p:spPr>
                <a:xfrm>
                  <a:off x="1604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694" name="Google Shape;694;p11"/>
                <p:cNvPicPr preferRelativeResize="0"/>
                <p:nvPr/>
              </p:nvPicPr>
              <p:blipFill>
                <a:blip r:embed="rId2"/>
                <a:stretch>
                  <a:fillRect/>
                </a:stretch>
              </p:blipFill>
              <p:spPr>
                <a:xfrm>
                  <a:off x="1600200" y="152400"/>
                  <a:ext cx="318597" cy="4838699"/>
                </a:xfrm>
                <a:prstGeom prst="rect">
                  <a:avLst/>
                </a:prstGeom>
                <a:noFill/>
                <a:ln>
                  <a:noFill/>
                </a:ln>
              </p:spPr>
            </p:pic>
          </p:grpSp>
          <p:grpSp>
            <p:nvGrpSpPr>
              <p:cNvPr id="695" name="Google Shape;695;p11"/>
              <p:cNvGrpSpPr/>
              <p:nvPr/>
            </p:nvGrpSpPr>
            <p:grpSpPr>
              <a:xfrm>
                <a:off x="6718994" y="1424851"/>
                <a:ext cx="468816" cy="7120145"/>
                <a:chOff x="533400" y="152400"/>
                <a:chExt cx="318597" cy="4838699"/>
              </a:xfrm>
            </p:grpSpPr>
            <p:sp>
              <p:nvSpPr>
                <p:cNvPr id="696" name="Google Shape;696;p11"/>
                <p:cNvSpPr>
                  <a:spLocks/>
                </p:cNvSpPr>
                <p:nvPr/>
              </p:nvSpPr>
              <p:spPr>
                <a:xfrm>
                  <a:off x="537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697" name="Google Shape;697;p11"/>
                <p:cNvPicPr preferRelativeResize="0"/>
                <p:nvPr/>
              </p:nvPicPr>
              <p:blipFill>
                <a:blip r:embed="rId2"/>
                <a:stretch>
                  <a:fillRect/>
                </a:stretch>
              </p:blipFill>
              <p:spPr>
                <a:xfrm>
                  <a:off x="533400" y="152400"/>
                  <a:ext cx="318597" cy="4838699"/>
                </a:xfrm>
                <a:prstGeom prst="rect">
                  <a:avLst/>
                </a:prstGeom>
                <a:noFill/>
                <a:ln>
                  <a:noFill/>
                </a:ln>
              </p:spPr>
            </p:pic>
          </p:grpSp>
          <p:grpSp>
            <p:nvGrpSpPr>
              <p:cNvPr id="698" name="Google Shape;698;p11"/>
              <p:cNvGrpSpPr/>
              <p:nvPr/>
            </p:nvGrpSpPr>
            <p:grpSpPr>
              <a:xfrm>
                <a:off x="7042215" y="1501051"/>
                <a:ext cx="468816" cy="7120145"/>
                <a:chOff x="685800" y="152400"/>
                <a:chExt cx="318597" cy="4838699"/>
              </a:xfrm>
            </p:grpSpPr>
            <p:sp>
              <p:nvSpPr>
                <p:cNvPr id="699" name="Google Shape;699;p11"/>
                <p:cNvSpPr>
                  <a:spLocks/>
                </p:cNvSpPr>
                <p:nvPr/>
              </p:nvSpPr>
              <p:spPr>
                <a:xfrm>
                  <a:off x="690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700" name="Google Shape;700;p11"/>
                <p:cNvPicPr preferRelativeResize="0"/>
                <p:nvPr/>
              </p:nvPicPr>
              <p:blipFill>
                <a:blip r:embed="rId2"/>
                <a:stretch>
                  <a:fillRect/>
                </a:stretch>
              </p:blipFill>
              <p:spPr>
                <a:xfrm>
                  <a:off x="685800" y="152400"/>
                  <a:ext cx="318597" cy="4838699"/>
                </a:xfrm>
                <a:prstGeom prst="rect">
                  <a:avLst/>
                </a:prstGeom>
                <a:noFill/>
                <a:ln>
                  <a:noFill/>
                </a:ln>
              </p:spPr>
            </p:pic>
          </p:grpSp>
          <p:grpSp>
            <p:nvGrpSpPr>
              <p:cNvPr id="701" name="Google Shape;701;p11"/>
              <p:cNvGrpSpPr/>
              <p:nvPr/>
            </p:nvGrpSpPr>
            <p:grpSpPr>
              <a:xfrm>
                <a:off x="7365436" y="1882051"/>
                <a:ext cx="468816" cy="7120145"/>
                <a:chOff x="838200" y="152400"/>
                <a:chExt cx="318597" cy="4838699"/>
              </a:xfrm>
            </p:grpSpPr>
            <p:sp>
              <p:nvSpPr>
                <p:cNvPr id="702" name="Google Shape;702;p11"/>
                <p:cNvSpPr>
                  <a:spLocks/>
                </p:cNvSpPr>
                <p:nvPr/>
              </p:nvSpPr>
              <p:spPr>
                <a:xfrm>
                  <a:off x="842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703" name="Google Shape;703;p11"/>
                <p:cNvPicPr preferRelativeResize="0"/>
                <p:nvPr/>
              </p:nvPicPr>
              <p:blipFill>
                <a:blip r:embed="rId2"/>
                <a:stretch>
                  <a:fillRect/>
                </a:stretch>
              </p:blipFill>
              <p:spPr>
                <a:xfrm>
                  <a:off x="838200" y="152400"/>
                  <a:ext cx="318597" cy="4838699"/>
                </a:xfrm>
                <a:prstGeom prst="rect">
                  <a:avLst/>
                </a:prstGeom>
                <a:noFill/>
                <a:ln>
                  <a:noFill/>
                </a:ln>
              </p:spPr>
            </p:pic>
          </p:grpSp>
          <p:grpSp>
            <p:nvGrpSpPr>
              <p:cNvPr id="704" name="Google Shape;704;p11"/>
              <p:cNvGrpSpPr/>
              <p:nvPr/>
            </p:nvGrpSpPr>
            <p:grpSpPr>
              <a:xfrm>
                <a:off x="8011877" y="2186851"/>
                <a:ext cx="468816" cy="7120145"/>
                <a:chOff x="3663063" y="152400"/>
                <a:chExt cx="318597" cy="4838699"/>
              </a:xfrm>
            </p:grpSpPr>
            <p:sp>
              <p:nvSpPr>
                <p:cNvPr id="705" name="Google Shape;705;p11"/>
                <p:cNvSpPr>
                  <a:spLocks/>
                </p:cNvSpPr>
                <p:nvPr/>
              </p:nvSpPr>
              <p:spPr>
                <a:xfrm>
                  <a:off x="3667406"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706" name="Google Shape;706;p11"/>
                <p:cNvPicPr preferRelativeResize="0"/>
                <p:nvPr/>
              </p:nvPicPr>
              <p:blipFill>
                <a:blip r:embed="rId2"/>
                <a:stretch>
                  <a:fillRect/>
                </a:stretch>
              </p:blipFill>
              <p:spPr>
                <a:xfrm>
                  <a:off x="3663063" y="152400"/>
                  <a:ext cx="318597" cy="4838699"/>
                </a:xfrm>
                <a:prstGeom prst="rect">
                  <a:avLst/>
                </a:prstGeom>
                <a:noFill/>
                <a:ln>
                  <a:noFill/>
                </a:ln>
              </p:spPr>
            </p:pic>
          </p:grpSp>
          <p:grpSp>
            <p:nvGrpSpPr>
              <p:cNvPr id="707" name="Google Shape;707;p11"/>
              <p:cNvGrpSpPr/>
              <p:nvPr/>
            </p:nvGrpSpPr>
            <p:grpSpPr>
              <a:xfrm>
                <a:off x="8335098" y="1805851"/>
                <a:ext cx="468816" cy="7120145"/>
                <a:chOff x="1295400" y="152400"/>
                <a:chExt cx="318597" cy="4838699"/>
              </a:xfrm>
            </p:grpSpPr>
            <p:sp>
              <p:nvSpPr>
                <p:cNvPr id="708" name="Google Shape;708;p11"/>
                <p:cNvSpPr>
                  <a:spLocks/>
                </p:cNvSpPr>
                <p:nvPr/>
              </p:nvSpPr>
              <p:spPr>
                <a:xfrm>
                  <a:off x="1299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709" name="Google Shape;709;p11"/>
                <p:cNvPicPr preferRelativeResize="0"/>
                <p:nvPr/>
              </p:nvPicPr>
              <p:blipFill>
                <a:blip r:embed="rId2"/>
                <a:stretch>
                  <a:fillRect/>
                </a:stretch>
              </p:blipFill>
              <p:spPr>
                <a:xfrm>
                  <a:off x="1295400" y="152400"/>
                  <a:ext cx="318597" cy="4838699"/>
                </a:xfrm>
                <a:prstGeom prst="rect">
                  <a:avLst/>
                </a:prstGeom>
                <a:noFill/>
                <a:ln>
                  <a:noFill/>
                </a:ln>
              </p:spPr>
            </p:pic>
          </p:grpSp>
        </p:grpSp>
        <p:grpSp>
          <p:nvGrpSpPr>
            <p:cNvPr id="710" name="Google Shape;710;p11"/>
            <p:cNvGrpSpPr/>
            <p:nvPr/>
          </p:nvGrpSpPr>
          <p:grpSpPr>
            <a:xfrm rot="-5400000" flipH="1">
              <a:off x="9848714" y="1201031"/>
              <a:ext cx="196383" cy="2982574"/>
              <a:chOff x="1447800" y="152400"/>
              <a:chExt cx="318597" cy="4838699"/>
            </a:xfrm>
          </p:grpSpPr>
          <p:sp>
            <p:nvSpPr>
              <p:cNvPr id="711" name="Google Shape;711;p11"/>
              <p:cNvSpPr>
                <a:spLocks/>
              </p:cNvSpPr>
              <p:nvPr/>
            </p:nvSpPr>
            <p:spPr>
              <a:xfrm>
                <a:off x="1452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712" name="Google Shape;712;p11"/>
              <p:cNvPicPr preferRelativeResize="0"/>
              <p:nvPr/>
            </p:nvPicPr>
            <p:blipFill>
              <a:blip r:embed="rId2"/>
              <a:stretch>
                <a:fillRect/>
              </a:stretch>
            </p:blipFill>
            <p:spPr>
              <a:xfrm>
                <a:off x="1447800" y="152400"/>
                <a:ext cx="318597" cy="4838699"/>
              </a:xfrm>
              <a:prstGeom prst="rect">
                <a:avLst/>
              </a:prstGeom>
              <a:noFill/>
              <a:ln>
                <a:noFill/>
              </a:ln>
            </p:spPr>
          </p:pic>
        </p:grpSp>
        <p:grpSp>
          <p:nvGrpSpPr>
            <p:cNvPr id="713" name="Google Shape;713;p11"/>
            <p:cNvGrpSpPr/>
            <p:nvPr/>
          </p:nvGrpSpPr>
          <p:grpSpPr>
            <a:xfrm rot="-5400000" flipH="1">
              <a:off x="9689113" y="1336426"/>
              <a:ext cx="196383" cy="2982574"/>
              <a:chOff x="1600200" y="152400"/>
              <a:chExt cx="318597" cy="4838699"/>
            </a:xfrm>
          </p:grpSpPr>
          <p:sp>
            <p:nvSpPr>
              <p:cNvPr id="714" name="Google Shape;714;p11"/>
              <p:cNvSpPr>
                <a:spLocks/>
              </p:cNvSpPr>
              <p:nvPr/>
            </p:nvSpPr>
            <p:spPr>
              <a:xfrm>
                <a:off x="1604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715" name="Google Shape;715;p11"/>
              <p:cNvPicPr preferRelativeResize="0"/>
              <p:nvPr/>
            </p:nvPicPr>
            <p:blipFill>
              <a:blip r:embed="rId2"/>
              <a:stretch>
                <a:fillRect/>
              </a:stretch>
            </p:blipFill>
            <p:spPr>
              <a:xfrm>
                <a:off x="1600200" y="152400"/>
                <a:ext cx="318597" cy="4838699"/>
              </a:xfrm>
              <a:prstGeom prst="rect">
                <a:avLst/>
              </a:prstGeom>
              <a:noFill/>
              <a:ln>
                <a:noFill/>
              </a:ln>
            </p:spPr>
          </p:pic>
        </p:grpSp>
        <p:grpSp>
          <p:nvGrpSpPr>
            <p:cNvPr id="716" name="Google Shape;716;p11"/>
            <p:cNvGrpSpPr/>
            <p:nvPr/>
          </p:nvGrpSpPr>
          <p:grpSpPr>
            <a:xfrm rot="-5400000" flipH="1">
              <a:off x="9944475" y="1471836"/>
              <a:ext cx="196383" cy="2982574"/>
              <a:chOff x="533400" y="152400"/>
              <a:chExt cx="318597" cy="4838699"/>
            </a:xfrm>
          </p:grpSpPr>
          <p:sp>
            <p:nvSpPr>
              <p:cNvPr id="717" name="Google Shape;717;p11"/>
              <p:cNvSpPr>
                <a:spLocks/>
              </p:cNvSpPr>
              <p:nvPr/>
            </p:nvSpPr>
            <p:spPr>
              <a:xfrm>
                <a:off x="537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718" name="Google Shape;718;p11"/>
              <p:cNvPicPr preferRelativeResize="0"/>
              <p:nvPr/>
            </p:nvPicPr>
            <p:blipFill>
              <a:blip r:embed="rId2"/>
              <a:stretch>
                <a:fillRect/>
              </a:stretch>
            </p:blipFill>
            <p:spPr>
              <a:xfrm>
                <a:off x="533400" y="152400"/>
                <a:ext cx="318597" cy="4838699"/>
              </a:xfrm>
              <a:prstGeom prst="rect">
                <a:avLst/>
              </a:prstGeom>
              <a:noFill/>
              <a:ln>
                <a:noFill/>
              </a:ln>
            </p:spPr>
          </p:pic>
        </p:grpSp>
        <p:grpSp>
          <p:nvGrpSpPr>
            <p:cNvPr id="719" name="Google Shape;719;p11"/>
            <p:cNvGrpSpPr/>
            <p:nvPr/>
          </p:nvGrpSpPr>
          <p:grpSpPr>
            <a:xfrm rot="-5400000" flipH="1">
              <a:off x="9752954" y="1607231"/>
              <a:ext cx="196383" cy="2982574"/>
              <a:chOff x="685800" y="152400"/>
              <a:chExt cx="318597" cy="4838699"/>
            </a:xfrm>
          </p:grpSpPr>
          <p:sp>
            <p:nvSpPr>
              <p:cNvPr id="720" name="Google Shape;720;p11"/>
              <p:cNvSpPr>
                <a:spLocks/>
              </p:cNvSpPr>
              <p:nvPr/>
            </p:nvSpPr>
            <p:spPr>
              <a:xfrm>
                <a:off x="690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721" name="Google Shape;721;p11"/>
              <p:cNvPicPr preferRelativeResize="0"/>
              <p:nvPr/>
            </p:nvPicPr>
            <p:blipFill>
              <a:blip r:embed="rId2"/>
              <a:stretch>
                <a:fillRect/>
              </a:stretch>
            </p:blipFill>
            <p:spPr>
              <a:xfrm>
                <a:off x="685800" y="152400"/>
                <a:ext cx="318597" cy="4838699"/>
              </a:xfrm>
              <a:prstGeom prst="rect">
                <a:avLst/>
              </a:prstGeom>
              <a:noFill/>
              <a:ln>
                <a:noFill/>
              </a:ln>
            </p:spPr>
          </p:pic>
        </p:grpSp>
        <p:grpSp>
          <p:nvGrpSpPr>
            <p:cNvPr id="722" name="Google Shape;722;p11"/>
            <p:cNvGrpSpPr/>
            <p:nvPr/>
          </p:nvGrpSpPr>
          <p:grpSpPr>
            <a:xfrm rot="-5400000" flipH="1">
              <a:off x="9816794" y="1954222"/>
              <a:ext cx="196383" cy="2982574"/>
              <a:chOff x="990600" y="152400"/>
              <a:chExt cx="318597" cy="4838699"/>
            </a:xfrm>
          </p:grpSpPr>
          <p:sp>
            <p:nvSpPr>
              <p:cNvPr id="723" name="Google Shape;723;p11"/>
              <p:cNvSpPr>
                <a:spLocks/>
              </p:cNvSpPr>
              <p:nvPr/>
            </p:nvSpPr>
            <p:spPr>
              <a:xfrm>
                <a:off x="9949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724" name="Google Shape;724;p11"/>
              <p:cNvPicPr preferRelativeResize="0"/>
              <p:nvPr/>
            </p:nvPicPr>
            <p:blipFill>
              <a:blip r:embed="rId2"/>
              <a:stretch>
                <a:fillRect/>
              </a:stretch>
            </p:blipFill>
            <p:spPr>
              <a:xfrm>
                <a:off x="990600" y="152400"/>
                <a:ext cx="318597" cy="4838699"/>
              </a:xfrm>
              <a:prstGeom prst="rect">
                <a:avLst/>
              </a:prstGeom>
              <a:noFill/>
              <a:ln>
                <a:noFill/>
              </a:ln>
            </p:spPr>
          </p:pic>
        </p:grpSp>
        <p:grpSp>
          <p:nvGrpSpPr>
            <p:cNvPr id="725" name="Google Shape;725;p11"/>
            <p:cNvGrpSpPr/>
            <p:nvPr/>
          </p:nvGrpSpPr>
          <p:grpSpPr>
            <a:xfrm rot="-5400000" flipH="1">
              <a:off x="9752954" y="2089589"/>
              <a:ext cx="196383" cy="2982574"/>
              <a:chOff x="3663063" y="152400"/>
              <a:chExt cx="318597" cy="4838699"/>
            </a:xfrm>
          </p:grpSpPr>
          <p:sp>
            <p:nvSpPr>
              <p:cNvPr id="726" name="Google Shape;726;p11"/>
              <p:cNvSpPr>
                <a:spLocks/>
              </p:cNvSpPr>
              <p:nvPr/>
            </p:nvSpPr>
            <p:spPr>
              <a:xfrm>
                <a:off x="3667406"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727" name="Google Shape;727;p11"/>
              <p:cNvPicPr preferRelativeResize="0"/>
              <p:nvPr/>
            </p:nvPicPr>
            <p:blipFill>
              <a:blip r:embed="rId2"/>
              <a:stretch>
                <a:fillRect/>
              </a:stretch>
            </p:blipFill>
            <p:spPr>
              <a:xfrm>
                <a:off x="3663063" y="152400"/>
                <a:ext cx="318597" cy="4838699"/>
              </a:xfrm>
              <a:prstGeom prst="rect">
                <a:avLst/>
              </a:prstGeom>
              <a:noFill/>
              <a:ln>
                <a:noFill/>
              </a:ln>
            </p:spPr>
          </p:pic>
        </p:grpSp>
        <p:grpSp>
          <p:nvGrpSpPr>
            <p:cNvPr id="728" name="Google Shape;728;p11"/>
            <p:cNvGrpSpPr/>
            <p:nvPr/>
          </p:nvGrpSpPr>
          <p:grpSpPr>
            <a:xfrm rot="-5400000" flipH="1">
              <a:off x="9880634" y="2225013"/>
              <a:ext cx="196383" cy="2982574"/>
              <a:chOff x="1295400" y="152400"/>
              <a:chExt cx="318597" cy="4838699"/>
            </a:xfrm>
          </p:grpSpPr>
          <p:sp>
            <p:nvSpPr>
              <p:cNvPr id="729" name="Google Shape;729;p11"/>
              <p:cNvSpPr>
                <a:spLocks/>
              </p:cNvSpPr>
              <p:nvPr/>
            </p:nvSpPr>
            <p:spPr>
              <a:xfrm>
                <a:off x="1299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730" name="Google Shape;730;p11"/>
              <p:cNvPicPr preferRelativeResize="0"/>
              <p:nvPr/>
            </p:nvPicPr>
            <p:blipFill>
              <a:blip r:embed="rId2"/>
              <a:stretch>
                <a:fillRect/>
              </a:stretch>
            </p:blipFill>
            <p:spPr>
              <a:xfrm>
                <a:off x="1295400" y="152400"/>
                <a:ext cx="318597" cy="4838699"/>
              </a:xfrm>
              <a:prstGeom prst="rect">
                <a:avLst/>
              </a:prstGeom>
              <a:noFill/>
              <a:ln>
                <a:noFill/>
              </a:ln>
            </p:spPr>
          </p:pic>
        </p:grpSp>
        <p:grpSp>
          <p:nvGrpSpPr>
            <p:cNvPr id="731" name="Google Shape;731;p11"/>
            <p:cNvGrpSpPr/>
            <p:nvPr/>
          </p:nvGrpSpPr>
          <p:grpSpPr>
            <a:xfrm rot="-5400000" flipH="1">
              <a:off x="9848714" y="2361002"/>
              <a:ext cx="196383" cy="2982574"/>
              <a:chOff x="1447800" y="152400"/>
              <a:chExt cx="318597" cy="4838699"/>
            </a:xfrm>
          </p:grpSpPr>
          <p:sp>
            <p:nvSpPr>
              <p:cNvPr id="732" name="Google Shape;732;p11"/>
              <p:cNvSpPr>
                <a:spLocks/>
              </p:cNvSpPr>
              <p:nvPr/>
            </p:nvSpPr>
            <p:spPr>
              <a:xfrm>
                <a:off x="1452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733" name="Google Shape;733;p11"/>
              <p:cNvPicPr preferRelativeResize="0"/>
              <p:nvPr/>
            </p:nvPicPr>
            <p:blipFill>
              <a:blip r:embed="rId2"/>
              <a:stretch>
                <a:fillRect/>
              </a:stretch>
            </p:blipFill>
            <p:spPr>
              <a:xfrm>
                <a:off x="1447800" y="152400"/>
                <a:ext cx="318597" cy="4838699"/>
              </a:xfrm>
              <a:prstGeom prst="rect">
                <a:avLst/>
              </a:prstGeom>
              <a:noFill/>
              <a:ln>
                <a:noFill/>
              </a:ln>
            </p:spPr>
          </p:pic>
        </p:grpSp>
        <p:grpSp>
          <p:nvGrpSpPr>
            <p:cNvPr id="734" name="Google Shape;734;p11"/>
            <p:cNvGrpSpPr/>
            <p:nvPr/>
          </p:nvGrpSpPr>
          <p:grpSpPr>
            <a:xfrm rot="-5400000" flipH="1">
              <a:off x="9721033" y="2496397"/>
              <a:ext cx="196383" cy="2982574"/>
              <a:chOff x="1600200" y="152400"/>
              <a:chExt cx="318597" cy="4838699"/>
            </a:xfrm>
          </p:grpSpPr>
          <p:sp>
            <p:nvSpPr>
              <p:cNvPr id="735" name="Google Shape;735;p11"/>
              <p:cNvSpPr>
                <a:spLocks/>
              </p:cNvSpPr>
              <p:nvPr/>
            </p:nvSpPr>
            <p:spPr>
              <a:xfrm>
                <a:off x="1604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736" name="Google Shape;736;p11"/>
              <p:cNvPicPr preferRelativeResize="0"/>
              <p:nvPr/>
            </p:nvPicPr>
            <p:blipFill>
              <a:blip r:embed="rId2"/>
              <a:stretch>
                <a:fillRect/>
              </a:stretch>
            </p:blipFill>
            <p:spPr>
              <a:xfrm>
                <a:off x="1600200" y="152400"/>
                <a:ext cx="318597" cy="4838699"/>
              </a:xfrm>
              <a:prstGeom prst="rect">
                <a:avLst/>
              </a:prstGeom>
              <a:noFill/>
              <a:ln>
                <a:noFill/>
              </a:ln>
            </p:spPr>
          </p:pic>
        </p:grpSp>
        <p:grpSp>
          <p:nvGrpSpPr>
            <p:cNvPr id="737" name="Google Shape;737;p11"/>
            <p:cNvGrpSpPr/>
            <p:nvPr/>
          </p:nvGrpSpPr>
          <p:grpSpPr>
            <a:xfrm rot="-5400000" flipH="1">
              <a:off x="9625273" y="2631806"/>
              <a:ext cx="196383" cy="2982574"/>
              <a:chOff x="533400" y="152400"/>
              <a:chExt cx="318597" cy="4838699"/>
            </a:xfrm>
          </p:grpSpPr>
          <p:sp>
            <p:nvSpPr>
              <p:cNvPr id="738" name="Google Shape;738;p11"/>
              <p:cNvSpPr>
                <a:spLocks/>
              </p:cNvSpPr>
              <p:nvPr/>
            </p:nvSpPr>
            <p:spPr>
              <a:xfrm>
                <a:off x="537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739" name="Google Shape;739;p11"/>
              <p:cNvPicPr preferRelativeResize="0"/>
              <p:nvPr/>
            </p:nvPicPr>
            <p:blipFill>
              <a:blip r:embed="rId2"/>
              <a:stretch>
                <a:fillRect/>
              </a:stretch>
            </p:blipFill>
            <p:spPr>
              <a:xfrm>
                <a:off x="533400" y="152400"/>
                <a:ext cx="318597" cy="4838699"/>
              </a:xfrm>
              <a:prstGeom prst="rect">
                <a:avLst/>
              </a:prstGeom>
              <a:noFill/>
              <a:ln>
                <a:noFill/>
              </a:ln>
            </p:spPr>
          </p:pic>
        </p:grpSp>
        <p:grpSp>
          <p:nvGrpSpPr>
            <p:cNvPr id="740" name="Google Shape;740;p11"/>
            <p:cNvGrpSpPr/>
            <p:nvPr/>
          </p:nvGrpSpPr>
          <p:grpSpPr>
            <a:xfrm rot="-5400000" flipH="1">
              <a:off x="9657193" y="2767202"/>
              <a:ext cx="196383" cy="2982574"/>
              <a:chOff x="685800" y="152400"/>
              <a:chExt cx="318597" cy="4838699"/>
            </a:xfrm>
          </p:grpSpPr>
          <p:sp>
            <p:nvSpPr>
              <p:cNvPr id="741" name="Google Shape;741;p11"/>
              <p:cNvSpPr>
                <a:spLocks/>
              </p:cNvSpPr>
              <p:nvPr/>
            </p:nvSpPr>
            <p:spPr>
              <a:xfrm>
                <a:off x="6901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742" name="Google Shape;742;p11"/>
              <p:cNvPicPr preferRelativeResize="0"/>
              <p:nvPr/>
            </p:nvPicPr>
            <p:blipFill>
              <a:blip r:embed="rId2"/>
              <a:stretch>
                <a:fillRect/>
              </a:stretch>
            </p:blipFill>
            <p:spPr>
              <a:xfrm>
                <a:off x="685800" y="152400"/>
                <a:ext cx="318597" cy="4838699"/>
              </a:xfrm>
              <a:prstGeom prst="rect">
                <a:avLst/>
              </a:prstGeom>
              <a:noFill/>
              <a:ln>
                <a:noFill/>
              </a:ln>
            </p:spPr>
          </p:pic>
        </p:grpSp>
        <p:grpSp>
          <p:nvGrpSpPr>
            <p:cNvPr id="743" name="Google Shape;743;p11"/>
            <p:cNvGrpSpPr/>
            <p:nvPr/>
          </p:nvGrpSpPr>
          <p:grpSpPr>
            <a:xfrm rot="-5400000" flipH="1">
              <a:off x="9816794" y="2902597"/>
              <a:ext cx="196383" cy="2982574"/>
              <a:chOff x="838200" y="152400"/>
              <a:chExt cx="318597" cy="4838699"/>
            </a:xfrm>
          </p:grpSpPr>
          <p:sp>
            <p:nvSpPr>
              <p:cNvPr id="744" name="Google Shape;744;p11"/>
              <p:cNvSpPr>
                <a:spLocks/>
              </p:cNvSpPr>
              <p:nvPr/>
            </p:nvSpPr>
            <p:spPr>
              <a:xfrm>
                <a:off x="8425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745" name="Google Shape;745;p11"/>
              <p:cNvPicPr preferRelativeResize="0"/>
              <p:nvPr/>
            </p:nvPicPr>
            <p:blipFill>
              <a:blip r:embed="rId2"/>
              <a:stretch>
                <a:fillRect/>
              </a:stretch>
            </p:blipFill>
            <p:spPr>
              <a:xfrm>
                <a:off x="838200" y="152400"/>
                <a:ext cx="318597" cy="4838699"/>
              </a:xfrm>
              <a:prstGeom prst="rect">
                <a:avLst/>
              </a:prstGeom>
              <a:noFill/>
              <a:ln>
                <a:noFill/>
              </a:ln>
            </p:spPr>
          </p:pic>
        </p:grpSp>
        <p:grpSp>
          <p:nvGrpSpPr>
            <p:cNvPr id="746" name="Google Shape;746;p11"/>
            <p:cNvGrpSpPr/>
            <p:nvPr/>
          </p:nvGrpSpPr>
          <p:grpSpPr>
            <a:xfrm rot="-5400000" flipH="1">
              <a:off x="9625273" y="3037992"/>
              <a:ext cx="196383" cy="2982574"/>
              <a:chOff x="990600" y="152400"/>
              <a:chExt cx="318597" cy="4838699"/>
            </a:xfrm>
          </p:grpSpPr>
          <p:sp>
            <p:nvSpPr>
              <p:cNvPr id="747" name="Google Shape;747;p11"/>
              <p:cNvSpPr>
                <a:spLocks/>
              </p:cNvSpPr>
              <p:nvPr/>
            </p:nvSpPr>
            <p:spPr>
              <a:xfrm>
                <a:off x="9949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748" name="Google Shape;748;p11"/>
              <p:cNvPicPr preferRelativeResize="0"/>
              <p:nvPr/>
            </p:nvPicPr>
            <p:blipFill>
              <a:blip r:embed="rId2"/>
              <a:stretch>
                <a:fillRect/>
              </a:stretch>
            </p:blipFill>
            <p:spPr>
              <a:xfrm>
                <a:off x="990600" y="152400"/>
                <a:ext cx="318597" cy="4838699"/>
              </a:xfrm>
              <a:prstGeom prst="rect">
                <a:avLst/>
              </a:prstGeom>
              <a:noFill/>
              <a:ln>
                <a:noFill/>
              </a:ln>
            </p:spPr>
          </p:pic>
        </p:grpSp>
        <p:grpSp>
          <p:nvGrpSpPr>
            <p:cNvPr id="749" name="Google Shape;749;p11"/>
            <p:cNvGrpSpPr/>
            <p:nvPr/>
          </p:nvGrpSpPr>
          <p:grpSpPr>
            <a:xfrm rot="-5400000" flipH="1">
              <a:off x="9944475" y="3173359"/>
              <a:ext cx="196383" cy="2982574"/>
              <a:chOff x="3663063" y="152400"/>
              <a:chExt cx="318597" cy="4838699"/>
            </a:xfrm>
          </p:grpSpPr>
          <p:sp>
            <p:nvSpPr>
              <p:cNvPr id="750" name="Google Shape;750;p11"/>
              <p:cNvSpPr>
                <a:spLocks/>
              </p:cNvSpPr>
              <p:nvPr/>
            </p:nvSpPr>
            <p:spPr>
              <a:xfrm>
                <a:off x="3667406"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751" name="Google Shape;751;p11"/>
              <p:cNvPicPr preferRelativeResize="0"/>
              <p:nvPr/>
            </p:nvPicPr>
            <p:blipFill>
              <a:blip r:embed="rId2"/>
              <a:stretch>
                <a:fillRect/>
              </a:stretch>
            </p:blipFill>
            <p:spPr>
              <a:xfrm>
                <a:off x="3663063" y="152400"/>
                <a:ext cx="318597" cy="4838699"/>
              </a:xfrm>
              <a:prstGeom prst="rect">
                <a:avLst/>
              </a:prstGeom>
              <a:noFill/>
              <a:ln>
                <a:noFill/>
              </a:ln>
            </p:spPr>
          </p:pic>
        </p:grpSp>
        <p:grpSp>
          <p:nvGrpSpPr>
            <p:cNvPr id="752" name="Google Shape;752;p11"/>
            <p:cNvGrpSpPr/>
            <p:nvPr/>
          </p:nvGrpSpPr>
          <p:grpSpPr>
            <a:xfrm rot="-5400000" flipH="1">
              <a:off x="9784874" y="3308783"/>
              <a:ext cx="196383" cy="2982574"/>
              <a:chOff x="1295400" y="152400"/>
              <a:chExt cx="318597" cy="4838699"/>
            </a:xfrm>
          </p:grpSpPr>
          <p:sp>
            <p:nvSpPr>
              <p:cNvPr id="753" name="Google Shape;753;p11"/>
              <p:cNvSpPr>
                <a:spLocks/>
              </p:cNvSpPr>
              <p:nvPr/>
            </p:nvSpPr>
            <p:spPr>
              <a:xfrm>
                <a:off x="1299743" y="158450"/>
                <a:ext cx="215896" cy="4770665"/>
              </a:xfrm>
              <a:custGeom>
                <a:avLst/>
                <a:gdLst/>
                <a:ahLst/>
                <a:cxnLst/>
                <a:rect l="l" t="t" r="r" b="b"/>
                <a:pathLst>
                  <a:path w="164806" h="3641729" extrusionOk="0">
                    <a:moveTo>
                      <a:pt x="164807" y="394989"/>
                    </a:moveTo>
                    <a:cubicBezTo>
                      <a:pt x="156185" y="351574"/>
                      <a:pt x="93171" y="32822"/>
                      <a:pt x="88053" y="7536"/>
                    </a:cubicBezTo>
                    <a:cubicBezTo>
                      <a:pt x="87620" y="5242"/>
                      <a:pt x="87006" y="2988"/>
                      <a:pt x="86219" y="798"/>
                    </a:cubicBezTo>
                    <a:cubicBezTo>
                      <a:pt x="85017" y="-2343"/>
                      <a:pt x="77441" y="4604"/>
                      <a:pt x="76836" y="7526"/>
                    </a:cubicBezTo>
                    <a:cubicBezTo>
                      <a:pt x="71773" y="32822"/>
                      <a:pt x="8686" y="347473"/>
                      <a:pt x="0" y="391002"/>
                    </a:cubicBezTo>
                    <a:cubicBezTo>
                      <a:pt x="0" y="400985"/>
                      <a:pt x="294" y="3614959"/>
                      <a:pt x="294" y="3614959"/>
                    </a:cubicBezTo>
                    <a:cubicBezTo>
                      <a:pt x="294" y="3628282"/>
                      <a:pt x="37358" y="3641729"/>
                      <a:pt x="82403" y="3641729"/>
                    </a:cubicBezTo>
                    <a:cubicBezTo>
                      <a:pt x="127448" y="3641729"/>
                      <a:pt x="164531" y="3628292"/>
                      <a:pt x="164531" y="3614959"/>
                    </a:cubicBezTo>
                    <a:lnTo>
                      <a:pt x="164742" y="3614959"/>
                    </a:lnTo>
                    <a:cubicBezTo>
                      <a:pt x="164742" y="3614959"/>
                      <a:pt x="164807" y="406076"/>
                      <a:pt x="164807" y="394989"/>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uFillTx/>
                  <a:latin typeface="Calibri"/>
                  <a:ea typeface="Calibri"/>
                  <a:cs typeface="Calibri"/>
                  <a:sym typeface="Calibri"/>
                </a:endParaRPr>
              </a:p>
            </p:txBody>
          </p:sp>
          <p:pic>
            <p:nvPicPr>
              <p:cNvPr id="754" name="Google Shape;754;p11"/>
              <p:cNvPicPr preferRelativeResize="0"/>
              <p:nvPr/>
            </p:nvPicPr>
            <p:blipFill>
              <a:blip r:embed="rId2"/>
              <a:stretch>
                <a:fillRect/>
              </a:stretch>
            </p:blipFill>
            <p:spPr>
              <a:xfrm>
                <a:off x="1295400" y="152400"/>
                <a:ext cx="318597" cy="4838699"/>
              </a:xfrm>
              <a:prstGeom prst="rect">
                <a:avLst/>
              </a:prstGeom>
              <a:noFill/>
              <a:ln>
                <a:noFill/>
              </a:ln>
            </p:spPr>
          </p:pic>
        </p:gr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BLANK_1_1">
    <p:bg>
      <p:bgPr>
        <a:solidFill>
          <a:schemeClr val="accent5"/>
        </a:solidFill>
        <a:effectLst/>
      </p:bgPr>
    </p:bg>
    <p:spTree>
      <p:nvGrpSpPr>
        <p:cNvPr id="1" name="Shape 757"/>
        <p:cNvGrpSpPr/>
        <p:nvPr/>
      </p:nvGrpSpPr>
      <p:grpSpPr>
        <a:xfrm>
          <a:off x="0" y="0"/>
          <a:ext cx="0" cy="0"/>
          <a:chOff x="0" y="0"/>
          <a:chExt cx="0" cy="0"/>
        </a:xfrm>
      </p:grpSpPr>
      <p:pic>
        <p:nvPicPr>
          <p:cNvPr id="758" name="Google Shape;758;p13"/>
          <p:cNvPicPr preferRelativeResize="0"/>
          <p:nvPr/>
        </p:nvPicPr>
        <p:blipFill>
          <a:blip r:embed="rId2"/>
          <a:stretch>
            <a:fillRect/>
          </a:stretch>
        </p:blipFill>
        <p:spPr>
          <a:xfrm>
            <a:off x="0" y="0"/>
            <a:ext cx="9144005" cy="5143500"/>
          </a:xfrm>
          <a:prstGeom prst="rect">
            <a:avLst/>
          </a:prstGeom>
          <a:noFill/>
          <a:ln>
            <a:noFill/>
          </a:ln>
        </p:spPr>
      </p:pic>
      <p:sp>
        <p:nvSpPr>
          <p:cNvPr id="759" name="Google Shape;759;p13"/>
          <p:cNvSpPr txBox="1">
            <a:spLocks noGrp="1"/>
          </p:cNvSpPr>
          <p:nvPr>
            <p:ph type="sldNum" idx="12"/>
          </p:nvPr>
        </p:nvSpPr>
        <p:spPr>
          <a:xfrm>
            <a:off x="8665029" y="127279"/>
            <a:ext cx="326700" cy="272700"/>
          </a:xfrm>
          <a:prstGeom prst="rect">
            <a:avLst/>
          </a:prstGeom>
        </p:spPr>
        <p:txBody>
          <a:bodyPr spcFirstLastPara="1" wrap="square" lIns="0" tIns="0" rIns="0" bIns="0" anchor="t" anchorCtr="0">
            <a:noAutofit/>
          </a:bodyPr>
          <a:lstStyle>
            <a:lvl1pPr lvl="0" rtl="0">
              <a:buNone/>
              <a:defRPr>
                <a:uFillTx/>
              </a:defRPr>
            </a:lvl1pPr>
            <a:lvl2pPr lvl="1" rtl="0">
              <a:buNone/>
              <a:defRPr>
                <a:uFillTx/>
              </a:defRPr>
            </a:lvl2pPr>
            <a:lvl3pPr lvl="2" rtl="0">
              <a:buNone/>
              <a:defRPr>
                <a:uFillTx/>
              </a:defRPr>
            </a:lvl3pPr>
            <a:lvl4pPr lvl="3" rtl="0">
              <a:buNone/>
              <a:defRPr>
                <a:uFillTx/>
              </a:defRPr>
            </a:lvl4pPr>
            <a:lvl5pPr lvl="4" rtl="0">
              <a:buNone/>
              <a:defRPr>
                <a:uFillTx/>
              </a:defRPr>
            </a:lvl5pPr>
            <a:lvl6pPr lvl="5" rtl="0">
              <a:buNone/>
              <a:defRPr>
                <a:uFillTx/>
              </a:defRPr>
            </a:lvl6pPr>
            <a:lvl7pPr lvl="6" rtl="0">
              <a:buNone/>
              <a:defRPr>
                <a:uFillTx/>
              </a:defRPr>
            </a:lvl7pPr>
            <a:lvl8pPr lvl="7" rtl="0">
              <a:buNone/>
              <a:defRPr>
                <a:uFillTx/>
              </a:defRPr>
            </a:lvl8pPr>
            <a:lvl9pPr lvl="8" rtl="0">
              <a:buNone/>
              <a:defRPr>
                <a:uFillTx/>
              </a:defRPr>
            </a:lvl9pPr>
          </a:lstStyle>
          <a:p>
            <a:pPr marL="0" lvl="0" indent="0" algn="r" rtl="0">
              <a:spcBef>
                <a:spcPts val="0"/>
              </a:spcBef>
              <a:spcAft>
                <a:spcPts val="0"/>
              </a:spcAft>
              <a:buNone/>
            </a:pPr>
            <a:fld id="{00000000-1234-1234-1234-123412341234}" type="slidenum">
              <a:rPr lang="en">
                <a:uFillTx/>
              </a:rPr>
              <a:t>‹#›</a:t>
            </a:fld>
            <a:endParaRPr>
              <a:uFillTx/>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blipFill>
          <a:blip r:embed="rId9"/>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29000" y="526700"/>
            <a:ext cx="6902100" cy="460500"/>
          </a:xfrm>
          <a:prstGeom prst="rect">
            <a:avLst/>
          </a:prstGeom>
          <a:noFill/>
          <a:ln>
            <a:noFill/>
          </a:ln>
        </p:spPr>
        <p:txBody>
          <a:bodyPr spcFirstLastPara="1" wrap="square" lIns="0" tIns="0" rIns="0" bIns="0" anchor="b" anchorCtr="0">
            <a:noAutofit/>
          </a:bodyPr>
          <a:lstStyle>
            <a:lvl1pPr lvl="0">
              <a:lnSpc>
                <a:spcPct val="90000"/>
              </a:lnSpc>
              <a:spcBef>
                <a:spcPts val="0"/>
              </a:spcBef>
              <a:spcAft>
                <a:spcPts val="0"/>
              </a:spcAft>
              <a:buClr>
                <a:schemeClr val="dk1"/>
              </a:buClr>
              <a:buSzPts val="2800"/>
              <a:buFont typeface="Mali SemiBold"/>
              <a:buNone/>
              <a:defRPr sz="2800">
                <a:solidFill>
                  <a:schemeClr val="dk1"/>
                </a:solidFill>
                <a:uFillTx/>
                <a:latin typeface="Mali SemiBold"/>
                <a:ea typeface="Mali SemiBold"/>
                <a:cs typeface="Mali SemiBold"/>
                <a:sym typeface="Mali SemiBold"/>
              </a:defRPr>
            </a:lvl1pPr>
            <a:lvl2pPr lvl="1">
              <a:lnSpc>
                <a:spcPct val="90000"/>
              </a:lnSpc>
              <a:spcBef>
                <a:spcPts val="0"/>
              </a:spcBef>
              <a:spcAft>
                <a:spcPts val="0"/>
              </a:spcAft>
              <a:buClr>
                <a:schemeClr val="dk1"/>
              </a:buClr>
              <a:buSzPts val="2800"/>
              <a:buFont typeface="Mali SemiBold"/>
              <a:buNone/>
              <a:defRPr sz="2800">
                <a:solidFill>
                  <a:schemeClr val="dk1"/>
                </a:solidFill>
                <a:uFillTx/>
                <a:latin typeface="Mali SemiBold"/>
                <a:ea typeface="Mali SemiBold"/>
                <a:cs typeface="Mali SemiBold"/>
                <a:sym typeface="Mali SemiBold"/>
              </a:defRPr>
            </a:lvl2pPr>
            <a:lvl3pPr lvl="2">
              <a:lnSpc>
                <a:spcPct val="90000"/>
              </a:lnSpc>
              <a:spcBef>
                <a:spcPts val="0"/>
              </a:spcBef>
              <a:spcAft>
                <a:spcPts val="0"/>
              </a:spcAft>
              <a:buClr>
                <a:schemeClr val="dk1"/>
              </a:buClr>
              <a:buSzPts val="2800"/>
              <a:buFont typeface="Mali SemiBold"/>
              <a:buNone/>
              <a:defRPr sz="2800">
                <a:solidFill>
                  <a:schemeClr val="dk1"/>
                </a:solidFill>
                <a:uFillTx/>
                <a:latin typeface="Mali SemiBold"/>
                <a:ea typeface="Mali SemiBold"/>
                <a:cs typeface="Mali SemiBold"/>
                <a:sym typeface="Mali SemiBold"/>
              </a:defRPr>
            </a:lvl3pPr>
            <a:lvl4pPr lvl="3">
              <a:lnSpc>
                <a:spcPct val="90000"/>
              </a:lnSpc>
              <a:spcBef>
                <a:spcPts val="0"/>
              </a:spcBef>
              <a:spcAft>
                <a:spcPts val="0"/>
              </a:spcAft>
              <a:buClr>
                <a:schemeClr val="dk1"/>
              </a:buClr>
              <a:buSzPts val="2800"/>
              <a:buFont typeface="Mali SemiBold"/>
              <a:buNone/>
              <a:defRPr sz="2800">
                <a:solidFill>
                  <a:schemeClr val="dk1"/>
                </a:solidFill>
                <a:uFillTx/>
                <a:latin typeface="Mali SemiBold"/>
                <a:ea typeface="Mali SemiBold"/>
                <a:cs typeface="Mali SemiBold"/>
                <a:sym typeface="Mali SemiBold"/>
              </a:defRPr>
            </a:lvl4pPr>
            <a:lvl5pPr lvl="4">
              <a:lnSpc>
                <a:spcPct val="90000"/>
              </a:lnSpc>
              <a:spcBef>
                <a:spcPts val="0"/>
              </a:spcBef>
              <a:spcAft>
                <a:spcPts val="0"/>
              </a:spcAft>
              <a:buClr>
                <a:schemeClr val="dk1"/>
              </a:buClr>
              <a:buSzPts val="2800"/>
              <a:buFont typeface="Mali SemiBold"/>
              <a:buNone/>
              <a:defRPr sz="2800">
                <a:solidFill>
                  <a:schemeClr val="dk1"/>
                </a:solidFill>
                <a:uFillTx/>
                <a:latin typeface="Mali SemiBold"/>
                <a:ea typeface="Mali SemiBold"/>
                <a:cs typeface="Mali SemiBold"/>
                <a:sym typeface="Mali SemiBold"/>
              </a:defRPr>
            </a:lvl5pPr>
            <a:lvl6pPr lvl="5">
              <a:lnSpc>
                <a:spcPct val="90000"/>
              </a:lnSpc>
              <a:spcBef>
                <a:spcPts val="0"/>
              </a:spcBef>
              <a:spcAft>
                <a:spcPts val="0"/>
              </a:spcAft>
              <a:buClr>
                <a:schemeClr val="dk1"/>
              </a:buClr>
              <a:buSzPts val="2800"/>
              <a:buFont typeface="Mali SemiBold"/>
              <a:buNone/>
              <a:defRPr sz="2800">
                <a:solidFill>
                  <a:schemeClr val="dk1"/>
                </a:solidFill>
                <a:uFillTx/>
                <a:latin typeface="Mali SemiBold"/>
                <a:ea typeface="Mali SemiBold"/>
                <a:cs typeface="Mali SemiBold"/>
                <a:sym typeface="Mali SemiBold"/>
              </a:defRPr>
            </a:lvl6pPr>
            <a:lvl7pPr lvl="6">
              <a:lnSpc>
                <a:spcPct val="90000"/>
              </a:lnSpc>
              <a:spcBef>
                <a:spcPts val="0"/>
              </a:spcBef>
              <a:spcAft>
                <a:spcPts val="0"/>
              </a:spcAft>
              <a:buClr>
                <a:schemeClr val="dk1"/>
              </a:buClr>
              <a:buSzPts val="2800"/>
              <a:buFont typeface="Mali SemiBold"/>
              <a:buNone/>
              <a:defRPr sz="2800">
                <a:solidFill>
                  <a:schemeClr val="dk1"/>
                </a:solidFill>
                <a:uFillTx/>
                <a:latin typeface="Mali SemiBold"/>
                <a:ea typeface="Mali SemiBold"/>
                <a:cs typeface="Mali SemiBold"/>
                <a:sym typeface="Mali SemiBold"/>
              </a:defRPr>
            </a:lvl7pPr>
            <a:lvl8pPr lvl="7">
              <a:lnSpc>
                <a:spcPct val="90000"/>
              </a:lnSpc>
              <a:spcBef>
                <a:spcPts val="0"/>
              </a:spcBef>
              <a:spcAft>
                <a:spcPts val="0"/>
              </a:spcAft>
              <a:buClr>
                <a:schemeClr val="dk1"/>
              </a:buClr>
              <a:buSzPts val="2800"/>
              <a:buFont typeface="Mali SemiBold"/>
              <a:buNone/>
              <a:defRPr sz="2800">
                <a:solidFill>
                  <a:schemeClr val="dk1"/>
                </a:solidFill>
                <a:uFillTx/>
                <a:latin typeface="Mali SemiBold"/>
                <a:ea typeface="Mali SemiBold"/>
                <a:cs typeface="Mali SemiBold"/>
                <a:sym typeface="Mali SemiBold"/>
              </a:defRPr>
            </a:lvl8pPr>
            <a:lvl9pPr lvl="8">
              <a:lnSpc>
                <a:spcPct val="90000"/>
              </a:lnSpc>
              <a:spcBef>
                <a:spcPts val="0"/>
              </a:spcBef>
              <a:spcAft>
                <a:spcPts val="0"/>
              </a:spcAft>
              <a:buClr>
                <a:schemeClr val="dk1"/>
              </a:buClr>
              <a:buSzPts val="2800"/>
              <a:buFont typeface="Mali SemiBold"/>
              <a:buNone/>
              <a:defRPr sz="2800">
                <a:solidFill>
                  <a:schemeClr val="dk1"/>
                </a:solidFill>
                <a:uFillTx/>
                <a:latin typeface="Mali SemiBold"/>
                <a:ea typeface="Mali SemiBold"/>
                <a:cs typeface="Mali SemiBold"/>
                <a:sym typeface="Mali SemiBold"/>
              </a:defRPr>
            </a:lvl9pPr>
          </a:lstStyle>
          <a:p>
            <a:endParaRPr>
              <a:uFillTx/>
            </a:endParaRPr>
          </a:p>
        </p:txBody>
      </p:sp>
      <p:sp>
        <p:nvSpPr>
          <p:cNvPr id="7" name="Google Shape;7;p1"/>
          <p:cNvSpPr txBox="1">
            <a:spLocks noGrp="1"/>
          </p:cNvSpPr>
          <p:nvPr>
            <p:ph type="body" idx="1"/>
          </p:nvPr>
        </p:nvSpPr>
        <p:spPr>
          <a:xfrm>
            <a:off x="829000" y="1352549"/>
            <a:ext cx="6902100" cy="3341400"/>
          </a:xfrm>
          <a:prstGeom prst="rect">
            <a:avLst/>
          </a:prstGeom>
          <a:noFill/>
          <a:ln>
            <a:noFill/>
          </a:ln>
        </p:spPr>
        <p:txBody>
          <a:bodyPr spcFirstLastPara="1" wrap="square" lIns="0" tIns="0" rIns="0" bIns="0" anchor="t" anchorCtr="0">
            <a:noAutofit/>
          </a:bodyPr>
          <a:lstStyle>
            <a:lvl1pPr marL="457200" lvl="0" indent="-317500">
              <a:lnSpc>
                <a:spcPct val="100000"/>
              </a:lnSpc>
              <a:spcBef>
                <a:spcPts val="600"/>
              </a:spcBef>
              <a:spcAft>
                <a:spcPts val="0"/>
              </a:spcAft>
              <a:buClr>
                <a:schemeClr val="accent5"/>
              </a:buClr>
              <a:buSzPts val="1400"/>
              <a:buFont typeface="Nunito Light"/>
              <a:buChar char="✘"/>
              <a:defRPr sz="2400">
                <a:solidFill>
                  <a:schemeClr val="dk1"/>
                </a:solidFill>
                <a:uFillTx/>
                <a:latin typeface="Nunito Light"/>
                <a:ea typeface="Nunito Light"/>
                <a:cs typeface="Nunito Light"/>
                <a:sym typeface="Nunito Light"/>
              </a:defRPr>
            </a:lvl1pPr>
            <a:lvl2pPr marL="914400" lvl="1" indent="-381000">
              <a:lnSpc>
                <a:spcPct val="100000"/>
              </a:lnSpc>
              <a:spcBef>
                <a:spcPts val="1000"/>
              </a:spcBef>
              <a:spcAft>
                <a:spcPts val="0"/>
              </a:spcAft>
              <a:buClr>
                <a:schemeClr val="accent5"/>
              </a:buClr>
              <a:buSzPts val="2400"/>
              <a:buFont typeface="Nunito Light"/>
              <a:buChar char="-"/>
              <a:defRPr sz="2400">
                <a:solidFill>
                  <a:schemeClr val="dk1"/>
                </a:solidFill>
                <a:uFillTx/>
                <a:latin typeface="Nunito Light"/>
                <a:ea typeface="Nunito Light"/>
                <a:cs typeface="Nunito Light"/>
                <a:sym typeface="Nunito Light"/>
              </a:defRPr>
            </a:lvl2pPr>
            <a:lvl3pPr marL="1371600" lvl="2" indent="-381000">
              <a:lnSpc>
                <a:spcPct val="100000"/>
              </a:lnSpc>
              <a:spcBef>
                <a:spcPts val="1000"/>
              </a:spcBef>
              <a:spcAft>
                <a:spcPts val="0"/>
              </a:spcAft>
              <a:buClr>
                <a:schemeClr val="accent5"/>
              </a:buClr>
              <a:buSzPts val="2400"/>
              <a:buFont typeface="Nunito Light"/>
              <a:buChar char="-"/>
              <a:defRPr sz="2400">
                <a:solidFill>
                  <a:schemeClr val="dk1"/>
                </a:solidFill>
                <a:uFillTx/>
                <a:latin typeface="Nunito Light"/>
                <a:ea typeface="Nunito Light"/>
                <a:cs typeface="Nunito Light"/>
                <a:sym typeface="Nunito Light"/>
              </a:defRPr>
            </a:lvl3pPr>
            <a:lvl4pPr marL="1828800" lvl="3" indent="-381000">
              <a:lnSpc>
                <a:spcPct val="100000"/>
              </a:lnSpc>
              <a:spcBef>
                <a:spcPts val="1000"/>
              </a:spcBef>
              <a:spcAft>
                <a:spcPts val="0"/>
              </a:spcAft>
              <a:buClr>
                <a:schemeClr val="dk1"/>
              </a:buClr>
              <a:buSzPts val="2400"/>
              <a:buFont typeface="Nunito Light"/>
              <a:buChar char="●"/>
              <a:defRPr sz="2400">
                <a:solidFill>
                  <a:schemeClr val="dk1"/>
                </a:solidFill>
                <a:uFillTx/>
                <a:latin typeface="Nunito Light"/>
                <a:ea typeface="Nunito Light"/>
                <a:cs typeface="Nunito Light"/>
                <a:sym typeface="Nunito Light"/>
              </a:defRPr>
            </a:lvl4pPr>
            <a:lvl5pPr marL="2286000" lvl="4" indent="-381000">
              <a:lnSpc>
                <a:spcPct val="100000"/>
              </a:lnSpc>
              <a:spcBef>
                <a:spcPts val="1000"/>
              </a:spcBef>
              <a:spcAft>
                <a:spcPts val="0"/>
              </a:spcAft>
              <a:buClr>
                <a:schemeClr val="dk1"/>
              </a:buClr>
              <a:buSzPts val="2400"/>
              <a:buFont typeface="Nunito Light"/>
              <a:buChar char="○"/>
              <a:defRPr sz="2400">
                <a:solidFill>
                  <a:schemeClr val="dk1"/>
                </a:solidFill>
                <a:uFillTx/>
                <a:latin typeface="Nunito Light"/>
                <a:ea typeface="Nunito Light"/>
                <a:cs typeface="Nunito Light"/>
                <a:sym typeface="Nunito Light"/>
              </a:defRPr>
            </a:lvl5pPr>
            <a:lvl6pPr marL="2743200" lvl="5" indent="-381000">
              <a:lnSpc>
                <a:spcPct val="100000"/>
              </a:lnSpc>
              <a:spcBef>
                <a:spcPts val="1000"/>
              </a:spcBef>
              <a:spcAft>
                <a:spcPts val="0"/>
              </a:spcAft>
              <a:buClr>
                <a:schemeClr val="dk1"/>
              </a:buClr>
              <a:buSzPts val="2400"/>
              <a:buFont typeface="Nunito Light"/>
              <a:buChar char="■"/>
              <a:defRPr sz="2400">
                <a:solidFill>
                  <a:schemeClr val="dk1"/>
                </a:solidFill>
                <a:uFillTx/>
                <a:latin typeface="Nunito Light"/>
                <a:ea typeface="Nunito Light"/>
                <a:cs typeface="Nunito Light"/>
                <a:sym typeface="Nunito Light"/>
              </a:defRPr>
            </a:lvl6pPr>
            <a:lvl7pPr marL="3200400" lvl="6" indent="-381000">
              <a:lnSpc>
                <a:spcPct val="100000"/>
              </a:lnSpc>
              <a:spcBef>
                <a:spcPts val="1000"/>
              </a:spcBef>
              <a:spcAft>
                <a:spcPts val="0"/>
              </a:spcAft>
              <a:buClr>
                <a:schemeClr val="dk1"/>
              </a:buClr>
              <a:buSzPts val="2400"/>
              <a:buFont typeface="Nunito Light"/>
              <a:buChar char="●"/>
              <a:defRPr sz="2400">
                <a:solidFill>
                  <a:schemeClr val="dk1"/>
                </a:solidFill>
                <a:uFillTx/>
                <a:latin typeface="Nunito Light"/>
                <a:ea typeface="Nunito Light"/>
                <a:cs typeface="Nunito Light"/>
                <a:sym typeface="Nunito Light"/>
              </a:defRPr>
            </a:lvl7pPr>
            <a:lvl8pPr marL="3657600" lvl="7" indent="-381000">
              <a:lnSpc>
                <a:spcPct val="100000"/>
              </a:lnSpc>
              <a:spcBef>
                <a:spcPts val="1000"/>
              </a:spcBef>
              <a:spcAft>
                <a:spcPts val="0"/>
              </a:spcAft>
              <a:buClr>
                <a:schemeClr val="dk1"/>
              </a:buClr>
              <a:buSzPts val="2400"/>
              <a:buFont typeface="Nunito Light"/>
              <a:buChar char="○"/>
              <a:defRPr sz="2400">
                <a:solidFill>
                  <a:schemeClr val="dk1"/>
                </a:solidFill>
                <a:uFillTx/>
                <a:latin typeface="Nunito Light"/>
                <a:ea typeface="Nunito Light"/>
                <a:cs typeface="Nunito Light"/>
                <a:sym typeface="Nunito Light"/>
              </a:defRPr>
            </a:lvl8pPr>
            <a:lvl9pPr marL="4114800" lvl="8" indent="-381000">
              <a:lnSpc>
                <a:spcPct val="100000"/>
              </a:lnSpc>
              <a:spcBef>
                <a:spcPts val="1000"/>
              </a:spcBef>
              <a:spcAft>
                <a:spcPts val="1000"/>
              </a:spcAft>
              <a:buClr>
                <a:schemeClr val="dk1"/>
              </a:buClr>
              <a:buSzPts val="2400"/>
              <a:buFont typeface="Nunito Light"/>
              <a:buChar char="■"/>
              <a:defRPr sz="2400">
                <a:solidFill>
                  <a:schemeClr val="dk1"/>
                </a:solidFill>
                <a:uFillTx/>
                <a:latin typeface="Nunito Light"/>
                <a:ea typeface="Nunito Light"/>
                <a:cs typeface="Nunito Light"/>
                <a:sym typeface="Nunito Light"/>
              </a:defRPr>
            </a:lvl9pPr>
          </a:lstStyle>
          <a:p>
            <a:endParaRPr>
              <a:uFillTx/>
            </a:endParaRPr>
          </a:p>
        </p:txBody>
      </p:sp>
      <p:sp>
        <p:nvSpPr>
          <p:cNvPr id="8" name="Google Shape;8;p1"/>
          <p:cNvSpPr txBox="1">
            <a:spLocks noGrp="1"/>
          </p:cNvSpPr>
          <p:nvPr>
            <p:ph type="sldNum" idx="12"/>
          </p:nvPr>
        </p:nvSpPr>
        <p:spPr>
          <a:xfrm>
            <a:off x="8665029" y="127279"/>
            <a:ext cx="326700" cy="272700"/>
          </a:xfrm>
          <a:prstGeom prst="rect">
            <a:avLst/>
          </a:prstGeom>
          <a:noFill/>
          <a:ln>
            <a:noFill/>
          </a:ln>
        </p:spPr>
        <p:txBody>
          <a:bodyPr spcFirstLastPara="1" wrap="square" lIns="0" tIns="0" rIns="0" bIns="0" anchor="t" anchorCtr="0">
            <a:noAutofit/>
          </a:bodyPr>
          <a:lstStyle>
            <a:lvl1pPr lvl="0" algn="r">
              <a:buNone/>
              <a:defRPr sz="1000">
                <a:solidFill>
                  <a:schemeClr val="dk1"/>
                </a:solidFill>
                <a:uFillTx/>
                <a:latin typeface="Mali SemiBold"/>
                <a:ea typeface="Mali SemiBold"/>
                <a:cs typeface="Mali SemiBold"/>
                <a:sym typeface="Mali SemiBold"/>
              </a:defRPr>
            </a:lvl1pPr>
            <a:lvl2pPr lvl="1" algn="r">
              <a:buNone/>
              <a:defRPr sz="1000">
                <a:solidFill>
                  <a:schemeClr val="dk1"/>
                </a:solidFill>
                <a:uFillTx/>
                <a:latin typeface="Mali SemiBold"/>
                <a:ea typeface="Mali SemiBold"/>
                <a:cs typeface="Mali SemiBold"/>
                <a:sym typeface="Mali SemiBold"/>
              </a:defRPr>
            </a:lvl2pPr>
            <a:lvl3pPr lvl="2" algn="r">
              <a:buNone/>
              <a:defRPr sz="1000">
                <a:solidFill>
                  <a:schemeClr val="dk1"/>
                </a:solidFill>
                <a:uFillTx/>
                <a:latin typeface="Mali SemiBold"/>
                <a:ea typeface="Mali SemiBold"/>
                <a:cs typeface="Mali SemiBold"/>
                <a:sym typeface="Mali SemiBold"/>
              </a:defRPr>
            </a:lvl3pPr>
            <a:lvl4pPr lvl="3" algn="r">
              <a:buNone/>
              <a:defRPr sz="1000">
                <a:solidFill>
                  <a:schemeClr val="dk1"/>
                </a:solidFill>
                <a:uFillTx/>
                <a:latin typeface="Mali SemiBold"/>
                <a:ea typeface="Mali SemiBold"/>
                <a:cs typeface="Mali SemiBold"/>
                <a:sym typeface="Mali SemiBold"/>
              </a:defRPr>
            </a:lvl4pPr>
            <a:lvl5pPr lvl="4" algn="r">
              <a:buNone/>
              <a:defRPr sz="1000">
                <a:solidFill>
                  <a:schemeClr val="dk1"/>
                </a:solidFill>
                <a:uFillTx/>
                <a:latin typeface="Mali SemiBold"/>
                <a:ea typeface="Mali SemiBold"/>
                <a:cs typeface="Mali SemiBold"/>
                <a:sym typeface="Mali SemiBold"/>
              </a:defRPr>
            </a:lvl5pPr>
            <a:lvl6pPr lvl="5" algn="r">
              <a:buNone/>
              <a:defRPr sz="1000">
                <a:solidFill>
                  <a:schemeClr val="dk1"/>
                </a:solidFill>
                <a:uFillTx/>
                <a:latin typeface="Mali SemiBold"/>
                <a:ea typeface="Mali SemiBold"/>
                <a:cs typeface="Mali SemiBold"/>
                <a:sym typeface="Mali SemiBold"/>
              </a:defRPr>
            </a:lvl6pPr>
            <a:lvl7pPr lvl="6" algn="r">
              <a:buNone/>
              <a:defRPr sz="1000">
                <a:solidFill>
                  <a:schemeClr val="dk1"/>
                </a:solidFill>
                <a:uFillTx/>
                <a:latin typeface="Mali SemiBold"/>
                <a:ea typeface="Mali SemiBold"/>
                <a:cs typeface="Mali SemiBold"/>
                <a:sym typeface="Mali SemiBold"/>
              </a:defRPr>
            </a:lvl7pPr>
            <a:lvl8pPr lvl="7" algn="r">
              <a:buNone/>
              <a:defRPr sz="1000">
                <a:solidFill>
                  <a:schemeClr val="dk1"/>
                </a:solidFill>
                <a:uFillTx/>
                <a:latin typeface="Mali SemiBold"/>
                <a:ea typeface="Mali SemiBold"/>
                <a:cs typeface="Mali SemiBold"/>
                <a:sym typeface="Mali SemiBold"/>
              </a:defRPr>
            </a:lvl8pPr>
            <a:lvl9pPr lvl="8" algn="r">
              <a:buNone/>
              <a:defRPr sz="1000">
                <a:solidFill>
                  <a:schemeClr val="dk1"/>
                </a:solidFill>
                <a:uFillTx/>
                <a:latin typeface="Mali SemiBold"/>
                <a:ea typeface="Mali SemiBold"/>
                <a:cs typeface="Mali SemiBold"/>
                <a:sym typeface="Mali SemiBold"/>
              </a:defRPr>
            </a:lvl9pPr>
          </a:lstStyle>
          <a:p>
            <a:pPr marL="0" lvl="0" indent="0" algn="r" rtl="0">
              <a:spcBef>
                <a:spcPts val="0"/>
              </a:spcBef>
              <a:spcAft>
                <a:spcPts val="0"/>
              </a:spcAft>
              <a:buNone/>
            </a:pPr>
            <a:fld id="{00000000-1234-1234-1234-123412341234}" type="slidenum">
              <a:rPr lang="en">
                <a:uFillTx/>
              </a:rPr>
              <a:t>‹#›</a:t>
            </a:fld>
            <a:endParaRPr>
              <a:uFillTx/>
            </a:endParaRPr>
          </a:p>
        </p:txBody>
      </p:sp>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66"/>
        <p:cNvGrpSpPr/>
        <p:nvPr/>
      </p:nvGrpSpPr>
      <p:grpSpPr>
        <a:xfrm>
          <a:off x="0" y="0"/>
          <a:ext cx="0" cy="0"/>
          <a:chOff x="0" y="0"/>
          <a:chExt cx="0" cy="0"/>
        </a:xfrm>
      </p:grpSpPr>
      <p:sp>
        <p:nvSpPr>
          <p:cNvPr id="767" name="Google Shape;767;p15"/>
          <p:cNvSpPr txBox="1">
            <a:spLocks noGrp="1"/>
          </p:cNvSpPr>
          <p:nvPr>
            <p:ph type="ctrTitle"/>
          </p:nvPr>
        </p:nvSpPr>
        <p:spPr>
          <a:xfrm>
            <a:off x="829000" y="175098"/>
            <a:ext cx="7146900" cy="1757327"/>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sz="2800" dirty="0">
                <a:uFillTx/>
              </a:rPr>
              <a:t>Pemberton Township Schools</a:t>
            </a:r>
            <a:endParaRPr sz="2800" dirty="0">
              <a:uFillTx/>
            </a:endParaRPr>
          </a:p>
        </p:txBody>
      </p:sp>
      <p:sp>
        <p:nvSpPr>
          <p:cNvPr id="768" name="Google Shape;768;p15"/>
          <p:cNvSpPr>
            <a:spLocks/>
          </p:cNvSpPr>
          <p:nvPr/>
        </p:nvSpPr>
        <p:spPr>
          <a:xfrm rot="10800000">
            <a:off x="5029294" y="565505"/>
            <a:ext cx="1556240" cy="60527"/>
          </a:xfrm>
          <a:custGeom>
            <a:avLst/>
            <a:gdLst/>
            <a:ahLst/>
            <a:cxnLst/>
            <a:rect l="l" t="t" r="r" b="b"/>
            <a:pathLst>
              <a:path w="27831" h="2831" extrusionOk="0">
                <a:moveTo>
                  <a:pt x="27264" y="944"/>
                </a:moveTo>
                <a:lnTo>
                  <a:pt x="27359" y="1086"/>
                </a:lnTo>
                <a:lnTo>
                  <a:pt x="27359" y="944"/>
                </a:lnTo>
                <a:close/>
                <a:moveTo>
                  <a:pt x="27359" y="1086"/>
                </a:moveTo>
                <a:lnTo>
                  <a:pt x="27359" y="1133"/>
                </a:lnTo>
                <a:lnTo>
                  <a:pt x="27372" y="1106"/>
                </a:lnTo>
                <a:lnTo>
                  <a:pt x="27372" y="1106"/>
                </a:lnTo>
                <a:lnTo>
                  <a:pt x="27359" y="1086"/>
                </a:lnTo>
                <a:close/>
                <a:moveTo>
                  <a:pt x="27453" y="944"/>
                </a:moveTo>
                <a:lnTo>
                  <a:pt x="27372" y="1106"/>
                </a:lnTo>
                <a:lnTo>
                  <a:pt x="27372" y="1106"/>
                </a:lnTo>
                <a:lnTo>
                  <a:pt x="27453" y="1227"/>
                </a:lnTo>
                <a:lnTo>
                  <a:pt x="27453" y="944"/>
                </a:lnTo>
                <a:close/>
                <a:moveTo>
                  <a:pt x="27642" y="1039"/>
                </a:moveTo>
                <a:lnTo>
                  <a:pt x="27453" y="1227"/>
                </a:lnTo>
                <a:lnTo>
                  <a:pt x="27453" y="1322"/>
                </a:lnTo>
                <a:lnTo>
                  <a:pt x="27453" y="1416"/>
                </a:lnTo>
                <a:lnTo>
                  <a:pt x="27830" y="1416"/>
                </a:lnTo>
                <a:lnTo>
                  <a:pt x="27830" y="1227"/>
                </a:lnTo>
                <a:lnTo>
                  <a:pt x="27736" y="1322"/>
                </a:lnTo>
                <a:lnTo>
                  <a:pt x="27736" y="1227"/>
                </a:lnTo>
                <a:lnTo>
                  <a:pt x="27736" y="1133"/>
                </a:lnTo>
                <a:lnTo>
                  <a:pt x="27642" y="1039"/>
                </a:lnTo>
                <a:close/>
                <a:moveTo>
                  <a:pt x="20189" y="1"/>
                </a:moveTo>
                <a:lnTo>
                  <a:pt x="20095" y="190"/>
                </a:lnTo>
                <a:lnTo>
                  <a:pt x="20000" y="95"/>
                </a:lnTo>
                <a:lnTo>
                  <a:pt x="19906" y="284"/>
                </a:lnTo>
                <a:lnTo>
                  <a:pt x="19812" y="473"/>
                </a:lnTo>
                <a:lnTo>
                  <a:pt x="19529" y="284"/>
                </a:lnTo>
                <a:lnTo>
                  <a:pt x="19340" y="95"/>
                </a:lnTo>
                <a:lnTo>
                  <a:pt x="19246" y="95"/>
                </a:lnTo>
                <a:lnTo>
                  <a:pt x="19246" y="190"/>
                </a:lnTo>
                <a:lnTo>
                  <a:pt x="19151" y="378"/>
                </a:lnTo>
                <a:lnTo>
                  <a:pt x="19434" y="190"/>
                </a:lnTo>
                <a:lnTo>
                  <a:pt x="19246" y="473"/>
                </a:lnTo>
                <a:lnTo>
                  <a:pt x="19434" y="378"/>
                </a:lnTo>
                <a:lnTo>
                  <a:pt x="19434" y="567"/>
                </a:lnTo>
                <a:lnTo>
                  <a:pt x="19151" y="567"/>
                </a:lnTo>
                <a:lnTo>
                  <a:pt x="19151" y="190"/>
                </a:lnTo>
                <a:lnTo>
                  <a:pt x="19057" y="95"/>
                </a:lnTo>
                <a:lnTo>
                  <a:pt x="18963" y="95"/>
                </a:lnTo>
                <a:lnTo>
                  <a:pt x="18774" y="284"/>
                </a:lnTo>
                <a:lnTo>
                  <a:pt x="18680" y="473"/>
                </a:lnTo>
                <a:lnTo>
                  <a:pt x="18585" y="378"/>
                </a:lnTo>
                <a:lnTo>
                  <a:pt x="18491" y="190"/>
                </a:lnTo>
                <a:lnTo>
                  <a:pt x="18397" y="378"/>
                </a:lnTo>
                <a:lnTo>
                  <a:pt x="17925" y="567"/>
                </a:lnTo>
                <a:lnTo>
                  <a:pt x="18019" y="284"/>
                </a:lnTo>
                <a:lnTo>
                  <a:pt x="17831" y="378"/>
                </a:lnTo>
                <a:lnTo>
                  <a:pt x="17642" y="567"/>
                </a:lnTo>
                <a:lnTo>
                  <a:pt x="17642" y="661"/>
                </a:lnTo>
                <a:lnTo>
                  <a:pt x="17453" y="567"/>
                </a:lnTo>
                <a:lnTo>
                  <a:pt x="17170" y="473"/>
                </a:lnTo>
                <a:lnTo>
                  <a:pt x="16699" y="473"/>
                </a:lnTo>
                <a:lnTo>
                  <a:pt x="16699" y="567"/>
                </a:lnTo>
                <a:lnTo>
                  <a:pt x="16604" y="661"/>
                </a:lnTo>
                <a:lnTo>
                  <a:pt x="16416" y="378"/>
                </a:lnTo>
                <a:lnTo>
                  <a:pt x="16227" y="378"/>
                </a:lnTo>
                <a:lnTo>
                  <a:pt x="15661" y="661"/>
                </a:lnTo>
                <a:lnTo>
                  <a:pt x="15661" y="473"/>
                </a:lnTo>
                <a:lnTo>
                  <a:pt x="15567" y="756"/>
                </a:lnTo>
                <a:lnTo>
                  <a:pt x="15378" y="473"/>
                </a:lnTo>
                <a:lnTo>
                  <a:pt x="15567" y="473"/>
                </a:lnTo>
                <a:lnTo>
                  <a:pt x="15472" y="378"/>
                </a:lnTo>
                <a:lnTo>
                  <a:pt x="15378" y="378"/>
                </a:lnTo>
                <a:lnTo>
                  <a:pt x="15189" y="473"/>
                </a:lnTo>
                <a:lnTo>
                  <a:pt x="15000" y="756"/>
                </a:lnTo>
                <a:lnTo>
                  <a:pt x="14906" y="661"/>
                </a:lnTo>
                <a:lnTo>
                  <a:pt x="14812" y="473"/>
                </a:lnTo>
                <a:lnTo>
                  <a:pt x="14529" y="756"/>
                </a:lnTo>
                <a:lnTo>
                  <a:pt x="14623" y="567"/>
                </a:lnTo>
                <a:lnTo>
                  <a:pt x="14529" y="661"/>
                </a:lnTo>
                <a:lnTo>
                  <a:pt x="14340" y="756"/>
                </a:lnTo>
                <a:lnTo>
                  <a:pt x="14340" y="567"/>
                </a:lnTo>
                <a:lnTo>
                  <a:pt x="14246" y="473"/>
                </a:lnTo>
                <a:lnTo>
                  <a:pt x="13963" y="378"/>
                </a:lnTo>
                <a:lnTo>
                  <a:pt x="13585" y="284"/>
                </a:lnTo>
                <a:lnTo>
                  <a:pt x="13302" y="284"/>
                </a:lnTo>
                <a:lnTo>
                  <a:pt x="13302" y="378"/>
                </a:lnTo>
                <a:lnTo>
                  <a:pt x="13302" y="473"/>
                </a:lnTo>
                <a:lnTo>
                  <a:pt x="13208" y="473"/>
                </a:lnTo>
                <a:lnTo>
                  <a:pt x="13208" y="661"/>
                </a:lnTo>
                <a:lnTo>
                  <a:pt x="13114" y="661"/>
                </a:lnTo>
                <a:lnTo>
                  <a:pt x="13019" y="567"/>
                </a:lnTo>
                <a:lnTo>
                  <a:pt x="12925" y="378"/>
                </a:lnTo>
                <a:lnTo>
                  <a:pt x="12831" y="95"/>
                </a:lnTo>
                <a:lnTo>
                  <a:pt x="12831" y="378"/>
                </a:lnTo>
                <a:lnTo>
                  <a:pt x="12736" y="378"/>
                </a:lnTo>
                <a:lnTo>
                  <a:pt x="12642" y="284"/>
                </a:lnTo>
                <a:lnTo>
                  <a:pt x="12548" y="190"/>
                </a:lnTo>
                <a:lnTo>
                  <a:pt x="12265" y="190"/>
                </a:lnTo>
                <a:lnTo>
                  <a:pt x="12170" y="473"/>
                </a:lnTo>
                <a:lnTo>
                  <a:pt x="12076" y="378"/>
                </a:lnTo>
                <a:lnTo>
                  <a:pt x="11887" y="284"/>
                </a:lnTo>
                <a:lnTo>
                  <a:pt x="11510" y="378"/>
                </a:lnTo>
                <a:lnTo>
                  <a:pt x="10755" y="661"/>
                </a:lnTo>
                <a:lnTo>
                  <a:pt x="10661" y="473"/>
                </a:lnTo>
                <a:lnTo>
                  <a:pt x="10567" y="378"/>
                </a:lnTo>
                <a:lnTo>
                  <a:pt x="10095" y="378"/>
                </a:lnTo>
                <a:lnTo>
                  <a:pt x="9529" y="473"/>
                </a:lnTo>
                <a:lnTo>
                  <a:pt x="9340" y="473"/>
                </a:lnTo>
                <a:lnTo>
                  <a:pt x="9152" y="378"/>
                </a:lnTo>
                <a:lnTo>
                  <a:pt x="9152" y="473"/>
                </a:lnTo>
                <a:lnTo>
                  <a:pt x="9152" y="567"/>
                </a:lnTo>
                <a:lnTo>
                  <a:pt x="8963" y="661"/>
                </a:lnTo>
                <a:lnTo>
                  <a:pt x="8869" y="567"/>
                </a:lnTo>
                <a:lnTo>
                  <a:pt x="8680" y="473"/>
                </a:lnTo>
                <a:lnTo>
                  <a:pt x="8680" y="756"/>
                </a:lnTo>
                <a:lnTo>
                  <a:pt x="8491" y="661"/>
                </a:lnTo>
                <a:lnTo>
                  <a:pt x="8208" y="567"/>
                </a:lnTo>
                <a:lnTo>
                  <a:pt x="7925" y="661"/>
                </a:lnTo>
                <a:lnTo>
                  <a:pt x="7831" y="756"/>
                </a:lnTo>
                <a:lnTo>
                  <a:pt x="7548" y="567"/>
                </a:lnTo>
                <a:lnTo>
                  <a:pt x="7359" y="473"/>
                </a:lnTo>
                <a:lnTo>
                  <a:pt x="7170" y="944"/>
                </a:lnTo>
                <a:lnTo>
                  <a:pt x="6982" y="661"/>
                </a:lnTo>
                <a:lnTo>
                  <a:pt x="6793" y="661"/>
                </a:lnTo>
                <a:lnTo>
                  <a:pt x="6604" y="756"/>
                </a:lnTo>
                <a:lnTo>
                  <a:pt x="6510" y="661"/>
                </a:lnTo>
                <a:lnTo>
                  <a:pt x="6416" y="756"/>
                </a:lnTo>
                <a:lnTo>
                  <a:pt x="6038" y="944"/>
                </a:lnTo>
                <a:lnTo>
                  <a:pt x="6038" y="1039"/>
                </a:lnTo>
                <a:lnTo>
                  <a:pt x="5850" y="1133"/>
                </a:lnTo>
                <a:lnTo>
                  <a:pt x="5850" y="1039"/>
                </a:lnTo>
                <a:lnTo>
                  <a:pt x="5755" y="1039"/>
                </a:lnTo>
                <a:lnTo>
                  <a:pt x="5567" y="1227"/>
                </a:lnTo>
                <a:lnTo>
                  <a:pt x="5472" y="1227"/>
                </a:lnTo>
                <a:lnTo>
                  <a:pt x="5378" y="1039"/>
                </a:lnTo>
                <a:lnTo>
                  <a:pt x="5378" y="1133"/>
                </a:lnTo>
                <a:lnTo>
                  <a:pt x="5189" y="1227"/>
                </a:lnTo>
                <a:lnTo>
                  <a:pt x="5095" y="1133"/>
                </a:lnTo>
                <a:lnTo>
                  <a:pt x="4906" y="1039"/>
                </a:lnTo>
                <a:lnTo>
                  <a:pt x="5189" y="1039"/>
                </a:lnTo>
                <a:lnTo>
                  <a:pt x="5095" y="944"/>
                </a:lnTo>
                <a:lnTo>
                  <a:pt x="5095" y="756"/>
                </a:lnTo>
                <a:lnTo>
                  <a:pt x="5001" y="944"/>
                </a:lnTo>
                <a:lnTo>
                  <a:pt x="4529" y="944"/>
                </a:lnTo>
                <a:lnTo>
                  <a:pt x="4529" y="1133"/>
                </a:lnTo>
                <a:lnTo>
                  <a:pt x="4718" y="1133"/>
                </a:lnTo>
                <a:lnTo>
                  <a:pt x="4623" y="1227"/>
                </a:lnTo>
                <a:lnTo>
                  <a:pt x="4623" y="1133"/>
                </a:lnTo>
                <a:lnTo>
                  <a:pt x="4529" y="1416"/>
                </a:lnTo>
                <a:lnTo>
                  <a:pt x="4340" y="1227"/>
                </a:lnTo>
                <a:lnTo>
                  <a:pt x="4152" y="1039"/>
                </a:lnTo>
                <a:lnTo>
                  <a:pt x="3963" y="1039"/>
                </a:lnTo>
                <a:lnTo>
                  <a:pt x="3774" y="1416"/>
                </a:lnTo>
                <a:lnTo>
                  <a:pt x="3774" y="1322"/>
                </a:lnTo>
                <a:lnTo>
                  <a:pt x="3774" y="1227"/>
                </a:lnTo>
                <a:lnTo>
                  <a:pt x="3680" y="1322"/>
                </a:lnTo>
                <a:lnTo>
                  <a:pt x="3586" y="1510"/>
                </a:lnTo>
                <a:lnTo>
                  <a:pt x="3208" y="1416"/>
                </a:lnTo>
                <a:lnTo>
                  <a:pt x="2454" y="1416"/>
                </a:lnTo>
                <a:lnTo>
                  <a:pt x="1793" y="1510"/>
                </a:lnTo>
                <a:lnTo>
                  <a:pt x="1510" y="1605"/>
                </a:lnTo>
                <a:lnTo>
                  <a:pt x="1321" y="1699"/>
                </a:lnTo>
                <a:lnTo>
                  <a:pt x="1321" y="1605"/>
                </a:lnTo>
                <a:lnTo>
                  <a:pt x="1038" y="1699"/>
                </a:lnTo>
                <a:lnTo>
                  <a:pt x="755" y="1793"/>
                </a:lnTo>
                <a:lnTo>
                  <a:pt x="567" y="1793"/>
                </a:lnTo>
                <a:lnTo>
                  <a:pt x="378" y="1888"/>
                </a:lnTo>
                <a:lnTo>
                  <a:pt x="284" y="1699"/>
                </a:lnTo>
                <a:lnTo>
                  <a:pt x="95" y="1605"/>
                </a:lnTo>
                <a:lnTo>
                  <a:pt x="1" y="1793"/>
                </a:lnTo>
                <a:lnTo>
                  <a:pt x="1" y="2076"/>
                </a:lnTo>
                <a:lnTo>
                  <a:pt x="95" y="2548"/>
                </a:lnTo>
                <a:lnTo>
                  <a:pt x="189" y="2831"/>
                </a:lnTo>
                <a:lnTo>
                  <a:pt x="284" y="2737"/>
                </a:lnTo>
                <a:lnTo>
                  <a:pt x="472" y="2831"/>
                </a:lnTo>
                <a:lnTo>
                  <a:pt x="567" y="2548"/>
                </a:lnTo>
                <a:lnTo>
                  <a:pt x="661" y="2642"/>
                </a:lnTo>
                <a:lnTo>
                  <a:pt x="661" y="2737"/>
                </a:lnTo>
                <a:lnTo>
                  <a:pt x="755" y="2642"/>
                </a:lnTo>
                <a:lnTo>
                  <a:pt x="944" y="2548"/>
                </a:lnTo>
                <a:lnTo>
                  <a:pt x="1227" y="2548"/>
                </a:lnTo>
                <a:lnTo>
                  <a:pt x="1227" y="2642"/>
                </a:lnTo>
                <a:lnTo>
                  <a:pt x="1321" y="2737"/>
                </a:lnTo>
                <a:lnTo>
                  <a:pt x="1416" y="2831"/>
                </a:lnTo>
                <a:lnTo>
                  <a:pt x="1510" y="2642"/>
                </a:lnTo>
                <a:lnTo>
                  <a:pt x="1793" y="2548"/>
                </a:lnTo>
                <a:lnTo>
                  <a:pt x="1699" y="2642"/>
                </a:lnTo>
                <a:lnTo>
                  <a:pt x="1887" y="2737"/>
                </a:lnTo>
                <a:lnTo>
                  <a:pt x="1887" y="2454"/>
                </a:lnTo>
                <a:lnTo>
                  <a:pt x="1982" y="2265"/>
                </a:lnTo>
                <a:lnTo>
                  <a:pt x="2076" y="2737"/>
                </a:lnTo>
                <a:lnTo>
                  <a:pt x="2171" y="2359"/>
                </a:lnTo>
                <a:lnTo>
                  <a:pt x="2265" y="2642"/>
                </a:lnTo>
                <a:lnTo>
                  <a:pt x="2265" y="2548"/>
                </a:lnTo>
                <a:lnTo>
                  <a:pt x="2359" y="2454"/>
                </a:lnTo>
                <a:lnTo>
                  <a:pt x="2454" y="2548"/>
                </a:lnTo>
                <a:lnTo>
                  <a:pt x="2454" y="2737"/>
                </a:lnTo>
                <a:lnTo>
                  <a:pt x="2548" y="2548"/>
                </a:lnTo>
                <a:lnTo>
                  <a:pt x="2548" y="2454"/>
                </a:lnTo>
                <a:lnTo>
                  <a:pt x="2642" y="2548"/>
                </a:lnTo>
                <a:lnTo>
                  <a:pt x="2642" y="2642"/>
                </a:lnTo>
                <a:lnTo>
                  <a:pt x="2831" y="2454"/>
                </a:lnTo>
                <a:lnTo>
                  <a:pt x="3020" y="2454"/>
                </a:lnTo>
                <a:lnTo>
                  <a:pt x="3114" y="2265"/>
                </a:lnTo>
                <a:lnTo>
                  <a:pt x="3114" y="2076"/>
                </a:lnTo>
                <a:lnTo>
                  <a:pt x="3208" y="1982"/>
                </a:lnTo>
                <a:lnTo>
                  <a:pt x="3208" y="2076"/>
                </a:lnTo>
                <a:lnTo>
                  <a:pt x="3208" y="2265"/>
                </a:lnTo>
                <a:lnTo>
                  <a:pt x="3303" y="2076"/>
                </a:lnTo>
                <a:lnTo>
                  <a:pt x="3491" y="2076"/>
                </a:lnTo>
                <a:lnTo>
                  <a:pt x="3491" y="2171"/>
                </a:lnTo>
                <a:lnTo>
                  <a:pt x="3397" y="2265"/>
                </a:lnTo>
                <a:lnTo>
                  <a:pt x="3303" y="2359"/>
                </a:lnTo>
                <a:lnTo>
                  <a:pt x="3303" y="2548"/>
                </a:lnTo>
                <a:lnTo>
                  <a:pt x="3491" y="2548"/>
                </a:lnTo>
                <a:lnTo>
                  <a:pt x="3586" y="2454"/>
                </a:lnTo>
                <a:lnTo>
                  <a:pt x="3680" y="2265"/>
                </a:lnTo>
                <a:lnTo>
                  <a:pt x="4152" y="2265"/>
                </a:lnTo>
                <a:lnTo>
                  <a:pt x="4152" y="2359"/>
                </a:lnTo>
                <a:lnTo>
                  <a:pt x="4246" y="2171"/>
                </a:lnTo>
                <a:lnTo>
                  <a:pt x="4340" y="2171"/>
                </a:lnTo>
                <a:lnTo>
                  <a:pt x="4246" y="2265"/>
                </a:lnTo>
                <a:lnTo>
                  <a:pt x="5284" y="2265"/>
                </a:lnTo>
                <a:lnTo>
                  <a:pt x="5567" y="2171"/>
                </a:lnTo>
                <a:lnTo>
                  <a:pt x="5755" y="2171"/>
                </a:lnTo>
                <a:lnTo>
                  <a:pt x="5755" y="2076"/>
                </a:lnTo>
                <a:lnTo>
                  <a:pt x="6416" y="2076"/>
                </a:lnTo>
                <a:lnTo>
                  <a:pt x="6510" y="1888"/>
                </a:lnTo>
                <a:lnTo>
                  <a:pt x="6604" y="1888"/>
                </a:lnTo>
                <a:lnTo>
                  <a:pt x="7170" y="1982"/>
                </a:lnTo>
                <a:lnTo>
                  <a:pt x="7453" y="1888"/>
                </a:lnTo>
                <a:lnTo>
                  <a:pt x="7548" y="1888"/>
                </a:lnTo>
                <a:lnTo>
                  <a:pt x="7642" y="1699"/>
                </a:lnTo>
                <a:lnTo>
                  <a:pt x="7736" y="1888"/>
                </a:lnTo>
                <a:lnTo>
                  <a:pt x="7925" y="2076"/>
                </a:lnTo>
                <a:lnTo>
                  <a:pt x="8114" y="1793"/>
                </a:lnTo>
                <a:lnTo>
                  <a:pt x="8114" y="1982"/>
                </a:lnTo>
                <a:lnTo>
                  <a:pt x="8208" y="1793"/>
                </a:lnTo>
                <a:lnTo>
                  <a:pt x="8302" y="1982"/>
                </a:lnTo>
                <a:lnTo>
                  <a:pt x="8302" y="1888"/>
                </a:lnTo>
                <a:lnTo>
                  <a:pt x="8302" y="1793"/>
                </a:lnTo>
                <a:lnTo>
                  <a:pt x="8491" y="1793"/>
                </a:lnTo>
                <a:lnTo>
                  <a:pt x="8585" y="1888"/>
                </a:lnTo>
                <a:lnTo>
                  <a:pt x="8774" y="1793"/>
                </a:lnTo>
                <a:lnTo>
                  <a:pt x="8774" y="1982"/>
                </a:lnTo>
                <a:lnTo>
                  <a:pt x="8869" y="1888"/>
                </a:lnTo>
                <a:lnTo>
                  <a:pt x="9718" y="1888"/>
                </a:lnTo>
                <a:lnTo>
                  <a:pt x="9623" y="1793"/>
                </a:lnTo>
                <a:lnTo>
                  <a:pt x="9718" y="1605"/>
                </a:lnTo>
                <a:lnTo>
                  <a:pt x="9812" y="1699"/>
                </a:lnTo>
                <a:lnTo>
                  <a:pt x="9812" y="1793"/>
                </a:lnTo>
                <a:lnTo>
                  <a:pt x="9906" y="1888"/>
                </a:lnTo>
                <a:lnTo>
                  <a:pt x="10095" y="1982"/>
                </a:lnTo>
                <a:lnTo>
                  <a:pt x="10661" y="1793"/>
                </a:lnTo>
                <a:lnTo>
                  <a:pt x="11038" y="1510"/>
                </a:lnTo>
                <a:lnTo>
                  <a:pt x="11133" y="1699"/>
                </a:lnTo>
                <a:lnTo>
                  <a:pt x="11321" y="1699"/>
                </a:lnTo>
                <a:lnTo>
                  <a:pt x="11510" y="1605"/>
                </a:lnTo>
                <a:lnTo>
                  <a:pt x="11604" y="1416"/>
                </a:lnTo>
                <a:lnTo>
                  <a:pt x="11982" y="1605"/>
                </a:lnTo>
                <a:lnTo>
                  <a:pt x="12453" y="1699"/>
                </a:lnTo>
                <a:lnTo>
                  <a:pt x="12642" y="1510"/>
                </a:lnTo>
                <a:lnTo>
                  <a:pt x="12642" y="1699"/>
                </a:lnTo>
                <a:lnTo>
                  <a:pt x="12925" y="1510"/>
                </a:lnTo>
                <a:lnTo>
                  <a:pt x="13208" y="1510"/>
                </a:lnTo>
                <a:lnTo>
                  <a:pt x="14057" y="1699"/>
                </a:lnTo>
                <a:lnTo>
                  <a:pt x="14434" y="1793"/>
                </a:lnTo>
                <a:lnTo>
                  <a:pt x="14812" y="1793"/>
                </a:lnTo>
                <a:lnTo>
                  <a:pt x="15095" y="1699"/>
                </a:lnTo>
                <a:lnTo>
                  <a:pt x="15378" y="1510"/>
                </a:lnTo>
                <a:lnTo>
                  <a:pt x="15472" y="1416"/>
                </a:lnTo>
                <a:lnTo>
                  <a:pt x="15472" y="1510"/>
                </a:lnTo>
                <a:lnTo>
                  <a:pt x="15472" y="1699"/>
                </a:lnTo>
                <a:lnTo>
                  <a:pt x="16416" y="1510"/>
                </a:lnTo>
                <a:lnTo>
                  <a:pt x="16416" y="1605"/>
                </a:lnTo>
                <a:lnTo>
                  <a:pt x="16510" y="1605"/>
                </a:lnTo>
                <a:lnTo>
                  <a:pt x="16604" y="1510"/>
                </a:lnTo>
                <a:lnTo>
                  <a:pt x="17642" y="1510"/>
                </a:lnTo>
                <a:lnTo>
                  <a:pt x="17736" y="1605"/>
                </a:lnTo>
                <a:lnTo>
                  <a:pt x="17831" y="1605"/>
                </a:lnTo>
                <a:lnTo>
                  <a:pt x="18397" y="1510"/>
                </a:lnTo>
                <a:lnTo>
                  <a:pt x="19057" y="1322"/>
                </a:lnTo>
                <a:lnTo>
                  <a:pt x="18774" y="1605"/>
                </a:lnTo>
                <a:lnTo>
                  <a:pt x="19151" y="1322"/>
                </a:lnTo>
                <a:lnTo>
                  <a:pt x="19340" y="1322"/>
                </a:lnTo>
                <a:lnTo>
                  <a:pt x="19340" y="1510"/>
                </a:lnTo>
                <a:lnTo>
                  <a:pt x="19529" y="1416"/>
                </a:lnTo>
                <a:lnTo>
                  <a:pt x="19906" y="1416"/>
                </a:lnTo>
                <a:lnTo>
                  <a:pt x="20000" y="1322"/>
                </a:lnTo>
                <a:lnTo>
                  <a:pt x="20095" y="944"/>
                </a:lnTo>
                <a:lnTo>
                  <a:pt x="20095" y="1133"/>
                </a:lnTo>
                <a:lnTo>
                  <a:pt x="20189" y="1227"/>
                </a:lnTo>
                <a:lnTo>
                  <a:pt x="20189" y="1416"/>
                </a:lnTo>
                <a:lnTo>
                  <a:pt x="20283" y="1322"/>
                </a:lnTo>
                <a:lnTo>
                  <a:pt x="20378" y="1322"/>
                </a:lnTo>
                <a:lnTo>
                  <a:pt x="20378" y="1416"/>
                </a:lnTo>
                <a:lnTo>
                  <a:pt x="20661" y="1227"/>
                </a:lnTo>
                <a:lnTo>
                  <a:pt x="20944" y="1133"/>
                </a:lnTo>
                <a:lnTo>
                  <a:pt x="21038" y="1133"/>
                </a:lnTo>
                <a:lnTo>
                  <a:pt x="21132" y="1416"/>
                </a:lnTo>
                <a:lnTo>
                  <a:pt x="21604" y="1227"/>
                </a:lnTo>
                <a:lnTo>
                  <a:pt x="21510" y="1039"/>
                </a:lnTo>
                <a:lnTo>
                  <a:pt x="21510" y="944"/>
                </a:lnTo>
                <a:lnTo>
                  <a:pt x="21698" y="944"/>
                </a:lnTo>
                <a:lnTo>
                  <a:pt x="21604" y="1039"/>
                </a:lnTo>
                <a:lnTo>
                  <a:pt x="21982" y="1039"/>
                </a:lnTo>
                <a:lnTo>
                  <a:pt x="21887" y="1227"/>
                </a:lnTo>
                <a:lnTo>
                  <a:pt x="21887" y="1227"/>
                </a:lnTo>
                <a:lnTo>
                  <a:pt x="22170" y="1039"/>
                </a:lnTo>
                <a:lnTo>
                  <a:pt x="22265" y="1227"/>
                </a:lnTo>
                <a:lnTo>
                  <a:pt x="22265" y="1133"/>
                </a:lnTo>
                <a:lnTo>
                  <a:pt x="22265" y="1039"/>
                </a:lnTo>
                <a:lnTo>
                  <a:pt x="22548" y="1039"/>
                </a:lnTo>
                <a:lnTo>
                  <a:pt x="22642" y="1322"/>
                </a:lnTo>
                <a:lnTo>
                  <a:pt x="23019" y="1227"/>
                </a:lnTo>
                <a:lnTo>
                  <a:pt x="23208" y="1133"/>
                </a:lnTo>
                <a:lnTo>
                  <a:pt x="23302" y="1039"/>
                </a:lnTo>
                <a:lnTo>
                  <a:pt x="23397" y="1133"/>
                </a:lnTo>
                <a:lnTo>
                  <a:pt x="23397" y="1227"/>
                </a:lnTo>
                <a:lnTo>
                  <a:pt x="23680" y="1227"/>
                </a:lnTo>
                <a:lnTo>
                  <a:pt x="23868" y="1133"/>
                </a:lnTo>
                <a:lnTo>
                  <a:pt x="24057" y="1227"/>
                </a:lnTo>
                <a:lnTo>
                  <a:pt x="24246" y="1227"/>
                </a:lnTo>
                <a:lnTo>
                  <a:pt x="24246" y="1133"/>
                </a:lnTo>
                <a:lnTo>
                  <a:pt x="24529" y="1227"/>
                </a:lnTo>
                <a:lnTo>
                  <a:pt x="24906" y="1322"/>
                </a:lnTo>
                <a:lnTo>
                  <a:pt x="25179" y="1048"/>
                </a:lnTo>
                <a:lnTo>
                  <a:pt x="25095" y="1133"/>
                </a:lnTo>
                <a:lnTo>
                  <a:pt x="25189" y="1227"/>
                </a:lnTo>
                <a:lnTo>
                  <a:pt x="25189" y="1133"/>
                </a:lnTo>
                <a:lnTo>
                  <a:pt x="25283" y="1039"/>
                </a:lnTo>
                <a:lnTo>
                  <a:pt x="25378" y="944"/>
                </a:lnTo>
                <a:lnTo>
                  <a:pt x="25472" y="944"/>
                </a:lnTo>
                <a:lnTo>
                  <a:pt x="25472" y="1133"/>
                </a:lnTo>
                <a:lnTo>
                  <a:pt x="25566" y="1039"/>
                </a:lnTo>
                <a:lnTo>
                  <a:pt x="25661" y="1039"/>
                </a:lnTo>
                <a:lnTo>
                  <a:pt x="25566" y="1133"/>
                </a:lnTo>
                <a:lnTo>
                  <a:pt x="25661" y="1227"/>
                </a:lnTo>
                <a:lnTo>
                  <a:pt x="25849" y="1322"/>
                </a:lnTo>
                <a:lnTo>
                  <a:pt x="25944" y="1133"/>
                </a:lnTo>
                <a:lnTo>
                  <a:pt x="26132" y="1039"/>
                </a:lnTo>
                <a:lnTo>
                  <a:pt x="26132" y="1039"/>
                </a:lnTo>
                <a:lnTo>
                  <a:pt x="26038" y="1227"/>
                </a:lnTo>
                <a:lnTo>
                  <a:pt x="26132" y="1322"/>
                </a:lnTo>
                <a:lnTo>
                  <a:pt x="26321" y="1416"/>
                </a:lnTo>
                <a:lnTo>
                  <a:pt x="26415" y="1416"/>
                </a:lnTo>
                <a:lnTo>
                  <a:pt x="26887" y="1227"/>
                </a:lnTo>
                <a:lnTo>
                  <a:pt x="27264" y="944"/>
                </a:lnTo>
                <a:lnTo>
                  <a:pt x="27170" y="944"/>
                </a:lnTo>
                <a:lnTo>
                  <a:pt x="27264" y="850"/>
                </a:lnTo>
                <a:lnTo>
                  <a:pt x="26981" y="756"/>
                </a:lnTo>
                <a:lnTo>
                  <a:pt x="26887" y="944"/>
                </a:lnTo>
                <a:lnTo>
                  <a:pt x="26793" y="1133"/>
                </a:lnTo>
                <a:lnTo>
                  <a:pt x="26793" y="661"/>
                </a:lnTo>
                <a:lnTo>
                  <a:pt x="26604" y="944"/>
                </a:lnTo>
                <a:lnTo>
                  <a:pt x="26510" y="850"/>
                </a:lnTo>
                <a:lnTo>
                  <a:pt x="26415" y="756"/>
                </a:lnTo>
                <a:lnTo>
                  <a:pt x="26321" y="944"/>
                </a:lnTo>
                <a:lnTo>
                  <a:pt x="26227" y="661"/>
                </a:lnTo>
                <a:lnTo>
                  <a:pt x="26038" y="756"/>
                </a:lnTo>
                <a:lnTo>
                  <a:pt x="25849" y="661"/>
                </a:lnTo>
                <a:lnTo>
                  <a:pt x="25378" y="567"/>
                </a:lnTo>
                <a:lnTo>
                  <a:pt x="25283" y="661"/>
                </a:lnTo>
                <a:lnTo>
                  <a:pt x="25095" y="756"/>
                </a:lnTo>
                <a:lnTo>
                  <a:pt x="25189" y="473"/>
                </a:lnTo>
                <a:lnTo>
                  <a:pt x="25000" y="661"/>
                </a:lnTo>
                <a:lnTo>
                  <a:pt x="25000" y="661"/>
                </a:lnTo>
                <a:lnTo>
                  <a:pt x="25095" y="473"/>
                </a:lnTo>
                <a:lnTo>
                  <a:pt x="24906" y="567"/>
                </a:lnTo>
                <a:lnTo>
                  <a:pt x="24717" y="567"/>
                </a:lnTo>
                <a:lnTo>
                  <a:pt x="24717" y="756"/>
                </a:lnTo>
                <a:lnTo>
                  <a:pt x="24623" y="1039"/>
                </a:lnTo>
                <a:lnTo>
                  <a:pt x="24623" y="850"/>
                </a:lnTo>
                <a:lnTo>
                  <a:pt x="24717" y="661"/>
                </a:lnTo>
                <a:lnTo>
                  <a:pt x="24623" y="756"/>
                </a:lnTo>
                <a:lnTo>
                  <a:pt x="24623" y="661"/>
                </a:lnTo>
                <a:lnTo>
                  <a:pt x="24529" y="473"/>
                </a:lnTo>
                <a:lnTo>
                  <a:pt x="24529" y="661"/>
                </a:lnTo>
                <a:lnTo>
                  <a:pt x="24434" y="567"/>
                </a:lnTo>
                <a:lnTo>
                  <a:pt x="24340" y="378"/>
                </a:lnTo>
                <a:lnTo>
                  <a:pt x="24246" y="567"/>
                </a:lnTo>
                <a:lnTo>
                  <a:pt x="23963" y="567"/>
                </a:lnTo>
                <a:lnTo>
                  <a:pt x="23397" y="661"/>
                </a:lnTo>
                <a:lnTo>
                  <a:pt x="23114" y="661"/>
                </a:lnTo>
                <a:lnTo>
                  <a:pt x="22925" y="567"/>
                </a:lnTo>
                <a:lnTo>
                  <a:pt x="22925" y="473"/>
                </a:lnTo>
                <a:lnTo>
                  <a:pt x="23019" y="473"/>
                </a:lnTo>
                <a:lnTo>
                  <a:pt x="22642" y="378"/>
                </a:lnTo>
                <a:lnTo>
                  <a:pt x="22736" y="473"/>
                </a:lnTo>
                <a:lnTo>
                  <a:pt x="22548" y="473"/>
                </a:lnTo>
                <a:lnTo>
                  <a:pt x="22642" y="284"/>
                </a:lnTo>
                <a:lnTo>
                  <a:pt x="22548" y="190"/>
                </a:lnTo>
                <a:lnTo>
                  <a:pt x="22453" y="190"/>
                </a:lnTo>
                <a:lnTo>
                  <a:pt x="22359" y="284"/>
                </a:lnTo>
                <a:lnTo>
                  <a:pt x="22170" y="378"/>
                </a:lnTo>
                <a:lnTo>
                  <a:pt x="22076" y="284"/>
                </a:lnTo>
                <a:lnTo>
                  <a:pt x="22170" y="473"/>
                </a:lnTo>
                <a:lnTo>
                  <a:pt x="21887" y="190"/>
                </a:lnTo>
                <a:lnTo>
                  <a:pt x="21793" y="190"/>
                </a:lnTo>
                <a:lnTo>
                  <a:pt x="21698" y="378"/>
                </a:lnTo>
                <a:lnTo>
                  <a:pt x="21604" y="756"/>
                </a:lnTo>
                <a:lnTo>
                  <a:pt x="21415" y="661"/>
                </a:lnTo>
                <a:lnTo>
                  <a:pt x="21510" y="473"/>
                </a:lnTo>
                <a:lnTo>
                  <a:pt x="21604" y="284"/>
                </a:lnTo>
                <a:lnTo>
                  <a:pt x="21415" y="284"/>
                </a:lnTo>
                <a:lnTo>
                  <a:pt x="21415" y="190"/>
                </a:lnTo>
                <a:lnTo>
                  <a:pt x="21227" y="378"/>
                </a:lnTo>
                <a:lnTo>
                  <a:pt x="20944" y="567"/>
                </a:lnTo>
                <a:lnTo>
                  <a:pt x="20566" y="1"/>
                </a:lnTo>
                <a:lnTo>
                  <a:pt x="20472" y="95"/>
                </a:lnTo>
                <a:lnTo>
                  <a:pt x="20472" y="190"/>
                </a:lnTo>
                <a:lnTo>
                  <a:pt x="20472" y="378"/>
                </a:lnTo>
                <a:lnTo>
                  <a:pt x="20283" y="284"/>
                </a:lnTo>
                <a:lnTo>
                  <a:pt x="20283" y="190"/>
                </a:lnTo>
                <a:lnTo>
                  <a:pt x="20378" y="95"/>
                </a:lnTo>
                <a:lnTo>
                  <a:pt x="2028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uFillTx/>
            </a:endParaRPr>
          </a:p>
        </p:txBody>
      </p:sp>
      <p:sp>
        <p:nvSpPr>
          <p:cNvPr id="769" name="Google Shape;769;p15"/>
          <p:cNvSpPr>
            <a:spLocks/>
          </p:cNvSpPr>
          <p:nvPr/>
        </p:nvSpPr>
        <p:spPr>
          <a:xfrm rot="10800000">
            <a:off x="828992" y="2811998"/>
            <a:ext cx="1928758" cy="60527"/>
          </a:xfrm>
          <a:custGeom>
            <a:avLst/>
            <a:gdLst/>
            <a:ahLst/>
            <a:cxnLst/>
            <a:rect l="l" t="t" r="r" b="b"/>
            <a:pathLst>
              <a:path w="27831" h="2831" extrusionOk="0">
                <a:moveTo>
                  <a:pt x="27264" y="944"/>
                </a:moveTo>
                <a:lnTo>
                  <a:pt x="27359" y="1086"/>
                </a:lnTo>
                <a:lnTo>
                  <a:pt x="27359" y="944"/>
                </a:lnTo>
                <a:close/>
                <a:moveTo>
                  <a:pt x="27359" y="1086"/>
                </a:moveTo>
                <a:lnTo>
                  <a:pt x="27359" y="1133"/>
                </a:lnTo>
                <a:lnTo>
                  <a:pt x="27372" y="1106"/>
                </a:lnTo>
                <a:lnTo>
                  <a:pt x="27372" y="1106"/>
                </a:lnTo>
                <a:lnTo>
                  <a:pt x="27359" y="1086"/>
                </a:lnTo>
                <a:close/>
                <a:moveTo>
                  <a:pt x="27453" y="944"/>
                </a:moveTo>
                <a:lnTo>
                  <a:pt x="27372" y="1106"/>
                </a:lnTo>
                <a:lnTo>
                  <a:pt x="27372" y="1106"/>
                </a:lnTo>
                <a:lnTo>
                  <a:pt x="27453" y="1227"/>
                </a:lnTo>
                <a:lnTo>
                  <a:pt x="27453" y="944"/>
                </a:lnTo>
                <a:close/>
                <a:moveTo>
                  <a:pt x="27642" y="1039"/>
                </a:moveTo>
                <a:lnTo>
                  <a:pt x="27453" y="1227"/>
                </a:lnTo>
                <a:lnTo>
                  <a:pt x="27453" y="1322"/>
                </a:lnTo>
                <a:lnTo>
                  <a:pt x="27453" y="1416"/>
                </a:lnTo>
                <a:lnTo>
                  <a:pt x="27830" y="1416"/>
                </a:lnTo>
                <a:lnTo>
                  <a:pt x="27830" y="1227"/>
                </a:lnTo>
                <a:lnTo>
                  <a:pt x="27736" y="1322"/>
                </a:lnTo>
                <a:lnTo>
                  <a:pt x="27736" y="1227"/>
                </a:lnTo>
                <a:lnTo>
                  <a:pt x="27736" y="1133"/>
                </a:lnTo>
                <a:lnTo>
                  <a:pt x="27642" y="1039"/>
                </a:lnTo>
                <a:close/>
                <a:moveTo>
                  <a:pt x="20189" y="1"/>
                </a:moveTo>
                <a:lnTo>
                  <a:pt x="20095" y="190"/>
                </a:lnTo>
                <a:lnTo>
                  <a:pt x="20000" y="95"/>
                </a:lnTo>
                <a:lnTo>
                  <a:pt x="19906" y="284"/>
                </a:lnTo>
                <a:lnTo>
                  <a:pt x="19812" y="473"/>
                </a:lnTo>
                <a:lnTo>
                  <a:pt x="19529" y="284"/>
                </a:lnTo>
                <a:lnTo>
                  <a:pt x="19340" y="95"/>
                </a:lnTo>
                <a:lnTo>
                  <a:pt x="19246" y="95"/>
                </a:lnTo>
                <a:lnTo>
                  <a:pt x="19246" y="190"/>
                </a:lnTo>
                <a:lnTo>
                  <a:pt x="19151" y="378"/>
                </a:lnTo>
                <a:lnTo>
                  <a:pt x="19434" y="190"/>
                </a:lnTo>
                <a:lnTo>
                  <a:pt x="19246" y="473"/>
                </a:lnTo>
                <a:lnTo>
                  <a:pt x="19434" y="378"/>
                </a:lnTo>
                <a:lnTo>
                  <a:pt x="19434" y="567"/>
                </a:lnTo>
                <a:lnTo>
                  <a:pt x="19151" y="567"/>
                </a:lnTo>
                <a:lnTo>
                  <a:pt x="19151" y="190"/>
                </a:lnTo>
                <a:lnTo>
                  <a:pt x="19057" y="95"/>
                </a:lnTo>
                <a:lnTo>
                  <a:pt x="18963" y="95"/>
                </a:lnTo>
                <a:lnTo>
                  <a:pt x="18774" y="284"/>
                </a:lnTo>
                <a:lnTo>
                  <a:pt x="18680" y="473"/>
                </a:lnTo>
                <a:lnTo>
                  <a:pt x="18585" y="378"/>
                </a:lnTo>
                <a:lnTo>
                  <a:pt x="18491" y="190"/>
                </a:lnTo>
                <a:lnTo>
                  <a:pt x="18397" y="378"/>
                </a:lnTo>
                <a:lnTo>
                  <a:pt x="17925" y="567"/>
                </a:lnTo>
                <a:lnTo>
                  <a:pt x="18019" y="284"/>
                </a:lnTo>
                <a:lnTo>
                  <a:pt x="17831" y="378"/>
                </a:lnTo>
                <a:lnTo>
                  <a:pt x="17642" y="567"/>
                </a:lnTo>
                <a:lnTo>
                  <a:pt x="17642" y="661"/>
                </a:lnTo>
                <a:lnTo>
                  <a:pt x="17453" y="567"/>
                </a:lnTo>
                <a:lnTo>
                  <a:pt x="17170" y="473"/>
                </a:lnTo>
                <a:lnTo>
                  <a:pt x="16699" y="473"/>
                </a:lnTo>
                <a:lnTo>
                  <a:pt x="16699" y="567"/>
                </a:lnTo>
                <a:lnTo>
                  <a:pt x="16604" y="661"/>
                </a:lnTo>
                <a:lnTo>
                  <a:pt x="16416" y="378"/>
                </a:lnTo>
                <a:lnTo>
                  <a:pt x="16227" y="378"/>
                </a:lnTo>
                <a:lnTo>
                  <a:pt x="15661" y="661"/>
                </a:lnTo>
                <a:lnTo>
                  <a:pt x="15661" y="473"/>
                </a:lnTo>
                <a:lnTo>
                  <a:pt x="15567" y="756"/>
                </a:lnTo>
                <a:lnTo>
                  <a:pt x="15378" y="473"/>
                </a:lnTo>
                <a:lnTo>
                  <a:pt x="15567" y="473"/>
                </a:lnTo>
                <a:lnTo>
                  <a:pt x="15472" y="378"/>
                </a:lnTo>
                <a:lnTo>
                  <a:pt x="15378" y="378"/>
                </a:lnTo>
                <a:lnTo>
                  <a:pt x="15189" y="473"/>
                </a:lnTo>
                <a:lnTo>
                  <a:pt x="15000" y="756"/>
                </a:lnTo>
                <a:lnTo>
                  <a:pt x="14906" y="661"/>
                </a:lnTo>
                <a:lnTo>
                  <a:pt x="14812" y="473"/>
                </a:lnTo>
                <a:lnTo>
                  <a:pt x="14529" y="756"/>
                </a:lnTo>
                <a:lnTo>
                  <a:pt x="14623" y="567"/>
                </a:lnTo>
                <a:lnTo>
                  <a:pt x="14529" y="661"/>
                </a:lnTo>
                <a:lnTo>
                  <a:pt x="14340" y="756"/>
                </a:lnTo>
                <a:lnTo>
                  <a:pt x="14340" y="567"/>
                </a:lnTo>
                <a:lnTo>
                  <a:pt x="14246" y="473"/>
                </a:lnTo>
                <a:lnTo>
                  <a:pt x="13963" y="378"/>
                </a:lnTo>
                <a:lnTo>
                  <a:pt x="13585" y="284"/>
                </a:lnTo>
                <a:lnTo>
                  <a:pt x="13302" y="284"/>
                </a:lnTo>
                <a:lnTo>
                  <a:pt x="13302" y="378"/>
                </a:lnTo>
                <a:lnTo>
                  <a:pt x="13302" y="473"/>
                </a:lnTo>
                <a:lnTo>
                  <a:pt x="13208" y="473"/>
                </a:lnTo>
                <a:lnTo>
                  <a:pt x="13208" y="661"/>
                </a:lnTo>
                <a:lnTo>
                  <a:pt x="13114" y="661"/>
                </a:lnTo>
                <a:lnTo>
                  <a:pt x="13019" y="567"/>
                </a:lnTo>
                <a:lnTo>
                  <a:pt x="12925" y="378"/>
                </a:lnTo>
                <a:lnTo>
                  <a:pt x="12831" y="95"/>
                </a:lnTo>
                <a:lnTo>
                  <a:pt x="12831" y="378"/>
                </a:lnTo>
                <a:lnTo>
                  <a:pt x="12736" y="378"/>
                </a:lnTo>
                <a:lnTo>
                  <a:pt x="12642" y="284"/>
                </a:lnTo>
                <a:lnTo>
                  <a:pt x="12548" y="190"/>
                </a:lnTo>
                <a:lnTo>
                  <a:pt x="12265" y="190"/>
                </a:lnTo>
                <a:lnTo>
                  <a:pt x="12170" y="473"/>
                </a:lnTo>
                <a:lnTo>
                  <a:pt x="12076" y="378"/>
                </a:lnTo>
                <a:lnTo>
                  <a:pt x="11887" y="284"/>
                </a:lnTo>
                <a:lnTo>
                  <a:pt x="11510" y="378"/>
                </a:lnTo>
                <a:lnTo>
                  <a:pt x="10755" y="661"/>
                </a:lnTo>
                <a:lnTo>
                  <a:pt x="10661" y="473"/>
                </a:lnTo>
                <a:lnTo>
                  <a:pt x="10567" y="378"/>
                </a:lnTo>
                <a:lnTo>
                  <a:pt x="10095" y="378"/>
                </a:lnTo>
                <a:lnTo>
                  <a:pt x="9529" y="473"/>
                </a:lnTo>
                <a:lnTo>
                  <a:pt x="9340" y="473"/>
                </a:lnTo>
                <a:lnTo>
                  <a:pt x="9152" y="378"/>
                </a:lnTo>
                <a:lnTo>
                  <a:pt x="9152" y="473"/>
                </a:lnTo>
                <a:lnTo>
                  <a:pt x="9152" y="567"/>
                </a:lnTo>
                <a:lnTo>
                  <a:pt x="8963" y="661"/>
                </a:lnTo>
                <a:lnTo>
                  <a:pt x="8869" y="567"/>
                </a:lnTo>
                <a:lnTo>
                  <a:pt x="8680" y="473"/>
                </a:lnTo>
                <a:lnTo>
                  <a:pt x="8680" y="756"/>
                </a:lnTo>
                <a:lnTo>
                  <a:pt x="8491" y="661"/>
                </a:lnTo>
                <a:lnTo>
                  <a:pt x="8208" y="567"/>
                </a:lnTo>
                <a:lnTo>
                  <a:pt x="7925" y="661"/>
                </a:lnTo>
                <a:lnTo>
                  <a:pt x="7831" y="756"/>
                </a:lnTo>
                <a:lnTo>
                  <a:pt x="7548" y="567"/>
                </a:lnTo>
                <a:lnTo>
                  <a:pt x="7359" y="473"/>
                </a:lnTo>
                <a:lnTo>
                  <a:pt x="7170" y="944"/>
                </a:lnTo>
                <a:lnTo>
                  <a:pt x="6982" y="661"/>
                </a:lnTo>
                <a:lnTo>
                  <a:pt x="6793" y="661"/>
                </a:lnTo>
                <a:lnTo>
                  <a:pt x="6604" y="756"/>
                </a:lnTo>
                <a:lnTo>
                  <a:pt x="6510" y="661"/>
                </a:lnTo>
                <a:lnTo>
                  <a:pt x="6416" y="756"/>
                </a:lnTo>
                <a:lnTo>
                  <a:pt x="6038" y="944"/>
                </a:lnTo>
                <a:lnTo>
                  <a:pt x="6038" y="1039"/>
                </a:lnTo>
                <a:lnTo>
                  <a:pt x="5850" y="1133"/>
                </a:lnTo>
                <a:lnTo>
                  <a:pt x="5850" y="1039"/>
                </a:lnTo>
                <a:lnTo>
                  <a:pt x="5755" y="1039"/>
                </a:lnTo>
                <a:lnTo>
                  <a:pt x="5567" y="1227"/>
                </a:lnTo>
                <a:lnTo>
                  <a:pt x="5472" y="1227"/>
                </a:lnTo>
                <a:lnTo>
                  <a:pt x="5378" y="1039"/>
                </a:lnTo>
                <a:lnTo>
                  <a:pt x="5378" y="1133"/>
                </a:lnTo>
                <a:lnTo>
                  <a:pt x="5189" y="1227"/>
                </a:lnTo>
                <a:lnTo>
                  <a:pt x="5095" y="1133"/>
                </a:lnTo>
                <a:lnTo>
                  <a:pt x="4906" y="1039"/>
                </a:lnTo>
                <a:lnTo>
                  <a:pt x="5189" y="1039"/>
                </a:lnTo>
                <a:lnTo>
                  <a:pt x="5095" y="944"/>
                </a:lnTo>
                <a:lnTo>
                  <a:pt x="5095" y="756"/>
                </a:lnTo>
                <a:lnTo>
                  <a:pt x="5001" y="944"/>
                </a:lnTo>
                <a:lnTo>
                  <a:pt x="4529" y="944"/>
                </a:lnTo>
                <a:lnTo>
                  <a:pt x="4529" y="1133"/>
                </a:lnTo>
                <a:lnTo>
                  <a:pt x="4718" y="1133"/>
                </a:lnTo>
                <a:lnTo>
                  <a:pt x="4623" y="1227"/>
                </a:lnTo>
                <a:lnTo>
                  <a:pt x="4623" y="1133"/>
                </a:lnTo>
                <a:lnTo>
                  <a:pt x="4529" y="1416"/>
                </a:lnTo>
                <a:lnTo>
                  <a:pt x="4340" y="1227"/>
                </a:lnTo>
                <a:lnTo>
                  <a:pt x="4152" y="1039"/>
                </a:lnTo>
                <a:lnTo>
                  <a:pt x="3963" y="1039"/>
                </a:lnTo>
                <a:lnTo>
                  <a:pt x="3774" y="1416"/>
                </a:lnTo>
                <a:lnTo>
                  <a:pt x="3774" y="1322"/>
                </a:lnTo>
                <a:lnTo>
                  <a:pt x="3774" y="1227"/>
                </a:lnTo>
                <a:lnTo>
                  <a:pt x="3680" y="1322"/>
                </a:lnTo>
                <a:lnTo>
                  <a:pt x="3586" y="1510"/>
                </a:lnTo>
                <a:lnTo>
                  <a:pt x="3208" y="1416"/>
                </a:lnTo>
                <a:lnTo>
                  <a:pt x="2454" y="1416"/>
                </a:lnTo>
                <a:lnTo>
                  <a:pt x="1793" y="1510"/>
                </a:lnTo>
                <a:lnTo>
                  <a:pt x="1510" y="1605"/>
                </a:lnTo>
                <a:lnTo>
                  <a:pt x="1321" y="1699"/>
                </a:lnTo>
                <a:lnTo>
                  <a:pt x="1321" y="1605"/>
                </a:lnTo>
                <a:lnTo>
                  <a:pt x="1038" y="1699"/>
                </a:lnTo>
                <a:lnTo>
                  <a:pt x="755" y="1793"/>
                </a:lnTo>
                <a:lnTo>
                  <a:pt x="567" y="1793"/>
                </a:lnTo>
                <a:lnTo>
                  <a:pt x="378" y="1888"/>
                </a:lnTo>
                <a:lnTo>
                  <a:pt x="284" y="1699"/>
                </a:lnTo>
                <a:lnTo>
                  <a:pt x="95" y="1605"/>
                </a:lnTo>
                <a:lnTo>
                  <a:pt x="1" y="1793"/>
                </a:lnTo>
                <a:lnTo>
                  <a:pt x="1" y="2076"/>
                </a:lnTo>
                <a:lnTo>
                  <a:pt x="95" y="2548"/>
                </a:lnTo>
                <a:lnTo>
                  <a:pt x="189" y="2831"/>
                </a:lnTo>
                <a:lnTo>
                  <a:pt x="284" y="2737"/>
                </a:lnTo>
                <a:lnTo>
                  <a:pt x="472" y="2831"/>
                </a:lnTo>
                <a:lnTo>
                  <a:pt x="567" y="2548"/>
                </a:lnTo>
                <a:lnTo>
                  <a:pt x="661" y="2642"/>
                </a:lnTo>
                <a:lnTo>
                  <a:pt x="661" y="2737"/>
                </a:lnTo>
                <a:lnTo>
                  <a:pt x="755" y="2642"/>
                </a:lnTo>
                <a:lnTo>
                  <a:pt x="944" y="2548"/>
                </a:lnTo>
                <a:lnTo>
                  <a:pt x="1227" y="2548"/>
                </a:lnTo>
                <a:lnTo>
                  <a:pt x="1227" y="2642"/>
                </a:lnTo>
                <a:lnTo>
                  <a:pt x="1321" y="2737"/>
                </a:lnTo>
                <a:lnTo>
                  <a:pt x="1416" y="2831"/>
                </a:lnTo>
                <a:lnTo>
                  <a:pt x="1510" y="2642"/>
                </a:lnTo>
                <a:lnTo>
                  <a:pt x="1793" y="2548"/>
                </a:lnTo>
                <a:lnTo>
                  <a:pt x="1699" y="2642"/>
                </a:lnTo>
                <a:lnTo>
                  <a:pt x="1887" y="2737"/>
                </a:lnTo>
                <a:lnTo>
                  <a:pt x="1887" y="2454"/>
                </a:lnTo>
                <a:lnTo>
                  <a:pt x="1982" y="2265"/>
                </a:lnTo>
                <a:lnTo>
                  <a:pt x="2076" y="2737"/>
                </a:lnTo>
                <a:lnTo>
                  <a:pt x="2171" y="2359"/>
                </a:lnTo>
                <a:lnTo>
                  <a:pt x="2265" y="2642"/>
                </a:lnTo>
                <a:lnTo>
                  <a:pt x="2265" y="2548"/>
                </a:lnTo>
                <a:lnTo>
                  <a:pt x="2359" y="2454"/>
                </a:lnTo>
                <a:lnTo>
                  <a:pt x="2454" y="2548"/>
                </a:lnTo>
                <a:lnTo>
                  <a:pt x="2454" y="2737"/>
                </a:lnTo>
                <a:lnTo>
                  <a:pt x="2548" y="2548"/>
                </a:lnTo>
                <a:lnTo>
                  <a:pt x="2548" y="2454"/>
                </a:lnTo>
                <a:lnTo>
                  <a:pt x="2642" y="2548"/>
                </a:lnTo>
                <a:lnTo>
                  <a:pt x="2642" y="2642"/>
                </a:lnTo>
                <a:lnTo>
                  <a:pt x="2831" y="2454"/>
                </a:lnTo>
                <a:lnTo>
                  <a:pt x="3020" y="2454"/>
                </a:lnTo>
                <a:lnTo>
                  <a:pt x="3114" y="2265"/>
                </a:lnTo>
                <a:lnTo>
                  <a:pt x="3114" y="2076"/>
                </a:lnTo>
                <a:lnTo>
                  <a:pt x="3208" y="1982"/>
                </a:lnTo>
                <a:lnTo>
                  <a:pt x="3208" y="2076"/>
                </a:lnTo>
                <a:lnTo>
                  <a:pt x="3208" y="2265"/>
                </a:lnTo>
                <a:lnTo>
                  <a:pt x="3303" y="2076"/>
                </a:lnTo>
                <a:lnTo>
                  <a:pt x="3491" y="2076"/>
                </a:lnTo>
                <a:lnTo>
                  <a:pt x="3491" y="2171"/>
                </a:lnTo>
                <a:lnTo>
                  <a:pt x="3397" y="2265"/>
                </a:lnTo>
                <a:lnTo>
                  <a:pt x="3303" y="2359"/>
                </a:lnTo>
                <a:lnTo>
                  <a:pt x="3303" y="2548"/>
                </a:lnTo>
                <a:lnTo>
                  <a:pt x="3491" y="2548"/>
                </a:lnTo>
                <a:lnTo>
                  <a:pt x="3586" y="2454"/>
                </a:lnTo>
                <a:lnTo>
                  <a:pt x="3680" y="2265"/>
                </a:lnTo>
                <a:lnTo>
                  <a:pt x="4152" y="2265"/>
                </a:lnTo>
                <a:lnTo>
                  <a:pt x="4152" y="2359"/>
                </a:lnTo>
                <a:lnTo>
                  <a:pt x="4246" y="2171"/>
                </a:lnTo>
                <a:lnTo>
                  <a:pt x="4340" y="2171"/>
                </a:lnTo>
                <a:lnTo>
                  <a:pt x="4246" y="2265"/>
                </a:lnTo>
                <a:lnTo>
                  <a:pt x="5284" y="2265"/>
                </a:lnTo>
                <a:lnTo>
                  <a:pt x="5567" y="2171"/>
                </a:lnTo>
                <a:lnTo>
                  <a:pt x="5755" y="2171"/>
                </a:lnTo>
                <a:lnTo>
                  <a:pt x="5755" y="2076"/>
                </a:lnTo>
                <a:lnTo>
                  <a:pt x="6416" y="2076"/>
                </a:lnTo>
                <a:lnTo>
                  <a:pt x="6510" y="1888"/>
                </a:lnTo>
                <a:lnTo>
                  <a:pt x="6604" y="1888"/>
                </a:lnTo>
                <a:lnTo>
                  <a:pt x="7170" y="1982"/>
                </a:lnTo>
                <a:lnTo>
                  <a:pt x="7453" y="1888"/>
                </a:lnTo>
                <a:lnTo>
                  <a:pt x="7548" y="1888"/>
                </a:lnTo>
                <a:lnTo>
                  <a:pt x="7642" y="1699"/>
                </a:lnTo>
                <a:lnTo>
                  <a:pt x="7736" y="1888"/>
                </a:lnTo>
                <a:lnTo>
                  <a:pt x="7925" y="2076"/>
                </a:lnTo>
                <a:lnTo>
                  <a:pt x="8114" y="1793"/>
                </a:lnTo>
                <a:lnTo>
                  <a:pt x="8114" y="1982"/>
                </a:lnTo>
                <a:lnTo>
                  <a:pt x="8208" y="1793"/>
                </a:lnTo>
                <a:lnTo>
                  <a:pt x="8302" y="1982"/>
                </a:lnTo>
                <a:lnTo>
                  <a:pt x="8302" y="1888"/>
                </a:lnTo>
                <a:lnTo>
                  <a:pt x="8302" y="1793"/>
                </a:lnTo>
                <a:lnTo>
                  <a:pt x="8491" y="1793"/>
                </a:lnTo>
                <a:lnTo>
                  <a:pt x="8585" y="1888"/>
                </a:lnTo>
                <a:lnTo>
                  <a:pt x="8774" y="1793"/>
                </a:lnTo>
                <a:lnTo>
                  <a:pt x="8774" y="1982"/>
                </a:lnTo>
                <a:lnTo>
                  <a:pt x="8869" y="1888"/>
                </a:lnTo>
                <a:lnTo>
                  <a:pt x="9718" y="1888"/>
                </a:lnTo>
                <a:lnTo>
                  <a:pt x="9623" y="1793"/>
                </a:lnTo>
                <a:lnTo>
                  <a:pt x="9718" y="1605"/>
                </a:lnTo>
                <a:lnTo>
                  <a:pt x="9812" y="1699"/>
                </a:lnTo>
                <a:lnTo>
                  <a:pt x="9812" y="1793"/>
                </a:lnTo>
                <a:lnTo>
                  <a:pt x="9906" y="1888"/>
                </a:lnTo>
                <a:lnTo>
                  <a:pt x="10095" y="1982"/>
                </a:lnTo>
                <a:lnTo>
                  <a:pt x="10661" y="1793"/>
                </a:lnTo>
                <a:lnTo>
                  <a:pt x="11038" y="1510"/>
                </a:lnTo>
                <a:lnTo>
                  <a:pt x="11133" y="1699"/>
                </a:lnTo>
                <a:lnTo>
                  <a:pt x="11321" y="1699"/>
                </a:lnTo>
                <a:lnTo>
                  <a:pt x="11510" y="1605"/>
                </a:lnTo>
                <a:lnTo>
                  <a:pt x="11604" y="1416"/>
                </a:lnTo>
                <a:lnTo>
                  <a:pt x="11982" y="1605"/>
                </a:lnTo>
                <a:lnTo>
                  <a:pt x="12453" y="1699"/>
                </a:lnTo>
                <a:lnTo>
                  <a:pt x="12642" y="1510"/>
                </a:lnTo>
                <a:lnTo>
                  <a:pt x="12642" y="1699"/>
                </a:lnTo>
                <a:lnTo>
                  <a:pt x="12925" y="1510"/>
                </a:lnTo>
                <a:lnTo>
                  <a:pt x="13208" y="1510"/>
                </a:lnTo>
                <a:lnTo>
                  <a:pt x="14057" y="1699"/>
                </a:lnTo>
                <a:lnTo>
                  <a:pt x="14434" y="1793"/>
                </a:lnTo>
                <a:lnTo>
                  <a:pt x="14812" y="1793"/>
                </a:lnTo>
                <a:lnTo>
                  <a:pt x="15095" y="1699"/>
                </a:lnTo>
                <a:lnTo>
                  <a:pt x="15378" y="1510"/>
                </a:lnTo>
                <a:lnTo>
                  <a:pt x="15472" y="1416"/>
                </a:lnTo>
                <a:lnTo>
                  <a:pt x="15472" y="1510"/>
                </a:lnTo>
                <a:lnTo>
                  <a:pt x="15472" y="1699"/>
                </a:lnTo>
                <a:lnTo>
                  <a:pt x="16416" y="1510"/>
                </a:lnTo>
                <a:lnTo>
                  <a:pt x="16416" y="1605"/>
                </a:lnTo>
                <a:lnTo>
                  <a:pt x="16510" y="1605"/>
                </a:lnTo>
                <a:lnTo>
                  <a:pt x="16604" y="1510"/>
                </a:lnTo>
                <a:lnTo>
                  <a:pt x="17642" y="1510"/>
                </a:lnTo>
                <a:lnTo>
                  <a:pt x="17736" y="1605"/>
                </a:lnTo>
                <a:lnTo>
                  <a:pt x="17831" y="1605"/>
                </a:lnTo>
                <a:lnTo>
                  <a:pt x="18397" y="1510"/>
                </a:lnTo>
                <a:lnTo>
                  <a:pt x="19057" y="1322"/>
                </a:lnTo>
                <a:lnTo>
                  <a:pt x="18774" y="1605"/>
                </a:lnTo>
                <a:lnTo>
                  <a:pt x="19151" y="1322"/>
                </a:lnTo>
                <a:lnTo>
                  <a:pt x="19340" y="1322"/>
                </a:lnTo>
                <a:lnTo>
                  <a:pt x="19340" y="1510"/>
                </a:lnTo>
                <a:lnTo>
                  <a:pt x="19529" y="1416"/>
                </a:lnTo>
                <a:lnTo>
                  <a:pt x="19906" y="1416"/>
                </a:lnTo>
                <a:lnTo>
                  <a:pt x="20000" y="1322"/>
                </a:lnTo>
                <a:lnTo>
                  <a:pt x="20095" y="944"/>
                </a:lnTo>
                <a:lnTo>
                  <a:pt x="20095" y="1133"/>
                </a:lnTo>
                <a:lnTo>
                  <a:pt x="20189" y="1227"/>
                </a:lnTo>
                <a:lnTo>
                  <a:pt x="20189" y="1416"/>
                </a:lnTo>
                <a:lnTo>
                  <a:pt x="20283" y="1322"/>
                </a:lnTo>
                <a:lnTo>
                  <a:pt x="20378" y="1322"/>
                </a:lnTo>
                <a:lnTo>
                  <a:pt x="20378" y="1416"/>
                </a:lnTo>
                <a:lnTo>
                  <a:pt x="20661" y="1227"/>
                </a:lnTo>
                <a:lnTo>
                  <a:pt x="20944" y="1133"/>
                </a:lnTo>
                <a:lnTo>
                  <a:pt x="21038" y="1133"/>
                </a:lnTo>
                <a:lnTo>
                  <a:pt x="21132" y="1416"/>
                </a:lnTo>
                <a:lnTo>
                  <a:pt x="21604" y="1227"/>
                </a:lnTo>
                <a:lnTo>
                  <a:pt x="21510" y="1039"/>
                </a:lnTo>
                <a:lnTo>
                  <a:pt x="21510" y="944"/>
                </a:lnTo>
                <a:lnTo>
                  <a:pt x="21698" y="944"/>
                </a:lnTo>
                <a:lnTo>
                  <a:pt x="21604" y="1039"/>
                </a:lnTo>
                <a:lnTo>
                  <a:pt x="21982" y="1039"/>
                </a:lnTo>
                <a:lnTo>
                  <a:pt x="21887" y="1227"/>
                </a:lnTo>
                <a:lnTo>
                  <a:pt x="21887" y="1227"/>
                </a:lnTo>
                <a:lnTo>
                  <a:pt x="22170" y="1039"/>
                </a:lnTo>
                <a:lnTo>
                  <a:pt x="22265" y="1227"/>
                </a:lnTo>
                <a:lnTo>
                  <a:pt x="22265" y="1133"/>
                </a:lnTo>
                <a:lnTo>
                  <a:pt x="22265" y="1039"/>
                </a:lnTo>
                <a:lnTo>
                  <a:pt x="22548" y="1039"/>
                </a:lnTo>
                <a:lnTo>
                  <a:pt x="22642" y="1322"/>
                </a:lnTo>
                <a:lnTo>
                  <a:pt x="23019" y="1227"/>
                </a:lnTo>
                <a:lnTo>
                  <a:pt x="23208" y="1133"/>
                </a:lnTo>
                <a:lnTo>
                  <a:pt x="23302" y="1039"/>
                </a:lnTo>
                <a:lnTo>
                  <a:pt x="23397" y="1133"/>
                </a:lnTo>
                <a:lnTo>
                  <a:pt x="23397" y="1227"/>
                </a:lnTo>
                <a:lnTo>
                  <a:pt x="23680" y="1227"/>
                </a:lnTo>
                <a:lnTo>
                  <a:pt x="23868" y="1133"/>
                </a:lnTo>
                <a:lnTo>
                  <a:pt x="24057" y="1227"/>
                </a:lnTo>
                <a:lnTo>
                  <a:pt x="24246" y="1227"/>
                </a:lnTo>
                <a:lnTo>
                  <a:pt x="24246" y="1133"/>
                </a:lnTo>
                <a:lnTo>
                  <a:pt x="24529" y="1227"/>
                </a:lnTo>
                <a:lnTo>
                  <a:pt x="24906" y="1322"/>
                </a:lnTo>
                <a:lnTo>
                  <a:pt x="25179" y="1048"/>
                </a:lnTo>
                <a:lnTo>
                  <a:pt x="25095" y="1133"/>
                </a:lnTo>
                <a:lnTo>
                  <a:pt x="25189" y="1227"/>
                </a:lnTo>
                <a:lnTo>
                  <a:pt x="25189" y="1133"/>
                </a:lnTo>
                <a:lnTo>
                  <a:pt x="25283" y="1039"/>
                </a:lnTo>
                <a:lnTo>
                  <a:pt x="25378" y="944"/>
                </a:lnTo>
                <a:lnTo>
                  <a:pt x="25472" y="944"/>
                </a:lnTo>
                <a:lnTo>
                  <a:pt x="25472" y="1133"/>
                </a:lnTo>
                <a:lnTo>
                  <a:pt x="25566" y="1039"/>
                </a:lnTo>
                <a:lnTo>
                  <a:pt x="25661" y="1039"/>
                </a:lnTo>
                <a:lnTo>
                  <a:pt x="25566" y="1133"/>
                </a:lnTo>
                <a:lnTo>
                  <a:pt x="25661" y="1227"/>
                </a:lnTo>
                <a:lnTo>
                  <a:pt x="25849" y="1322"/>
                </a:lnTo>
                <a:lnTo>
                  <a:pt x="25944" y="1133"/>
                </a:lnTo>
                <a:lnTo>
                  <a:pt x="26132" y="1039"/>
                </a:lnTo>
                <a:lnTo>
                  <a:pt x="26132" y="1039"/>
                </a:lnTo>
                <a:lnTo>
                  <a:pt x="26038" y="1227"/>
                </a:lnTo>
                <a:lnTo>
                  <a:pt x="26132" y="1322"/>
                </a:lnTo>
                <a:lnTo>
                  <a:pt x="26321" y="1416"/>
                </a:lnTo>
                <a:lnTo>
                  <a:pt x="26415" y="1416"/>
                </a:lnTo>
                <a:lnTo>
                  <a:pt x="26887" y="1227"/>
                </a:lnTo>
                <a:lnTo>
                  <a:pt x="27264" y="944"/>
                </a:lnTo>
                <a:lnTo>
                  <a:pt x="27170" y="944"/>
                </a:lnTo>
                <a:lnTo>
                  <a:pt x="27264" y="850"/>
                </a:lnTo>
                <a:lnTo>
                  <a:pt x="26981" y="756"/>
                </a:lnTo>
                <a:lnTo>
                  <a:pt x="26887" y="944"/>
                </a:lnTo>
                <a:lnTo>
                  <a:pt x="26793" y="1133"/>
                </a:lnTo>
                <a:lnTo>
                  <a:pt x="26793" y="661"/>
                </a:lnTo>
                <a:lnTo>
                  <a:pt x="26604" y="944"/>
                </a:lnTo>
                <a:lnTo>
                  <a:pt x="26510" y="850"/>
                </a:lnTo>
                <a:lnTo>
                  <a:pt x="26415" y="756"/>
                </a:lnTo>
                <a:lnTo>
                  <a:pt x="26321" y="944"/>
                </a:lnTo>
                <a:lnTo>
                  <a:pt x="26227" y="661"/>
                </a:lnTo>
                <a:lnTo>
                  <a:pt x="26038" y="756"/>
                </a:lnTo>
                <a:lnTo>
                  <a:pt x="25849" y="661"/>
                </a:lnTo>
                <a:lnTo>
                  <a:pt x="25378" y="567"/>
                </a:lnTo>
                <a:lnTo>
                  <a:pt x="25283" y="661"/>
                </a:lnTo>
                <a:lnTo>
                  <a:pt x="25095" y="756"/>
                </a:lnTo>
                <a:lnTo>
                  <a:pt x="25189" y="473"/>
                </a:lnTo>
                <a:lnTo>
                  <a:pt x="25000" y="661"/>
                </a:lnTo>
                <a:lnTo>
                  <a:pt x="25000" y="661"/>
                </a:lnTo>
                <a:lnTo>
                  <a:pt x="25095" y="473"/>
                </a:lnTo>
                <a:lnTo>
                  <a:pt x="24906" y="567"/>
                </a:lnTo>
                <a:lnTo>
                  <a:pt x="24717" y="567"/>
                </a:lnTo>
                <a:lnTo>
                  <a:pt x="24717" y="756"/>
                </a:lnTo>
                <a:lnTo>
                  <a:pt x="24623" y="1039"/>
                </a:lnTo>
                <a:lnTo>
                  <a:pt x="24623" y="850"/>
                </a:lnTo>
                <a:lnTo>
                  <a:pt x="24717" y="661"/>
                </a:lnTo>
                <a:lnTo>
                  <a:pt x="24623" y="756"/>
                </a:lnTo>
                <a:lnTo>
                  <a:pt x="24623" y="661"/>
                </a:lnTo>
                <a:lnTo>
                  <a:pt x="24529" y="473"/>
                </a:lnTo>
                <a:lnTo>
                  <a:pt x="24529" y="661"/>
                </a:lnTo>
                <a:lnTo>
                  <a:pt x="24434" y="567"/>
                </a:lnTo>
                <a:lnTo>
                  <a:pt x="24340" y="378"/>
                </a:lnTo>
                <a:lnTo>
                  <a:pt x="24246" y="567"/>
                </a:lnTo>
                <a:lnTo>
                  <a:pt x="23963" y="567"/>
                </a:lnTo>
                <a:lnTo>
                  <a:pt x="23397" y="661"/>
                </a:lnTo>
                <a:lnTo>
                  <a:pt x="23114" y="661"/>
                </a:lnTo>
                <a:lnTo>
                  <a:pt x="22925" y="567"/>
                </a:lnTo>
                <a:lnTo>
                  <a:pt x="22925" y="473"/>
                </a:lnTo>
                <a:lnTo>
                  <a:pt x="23019" y="473"/>
                </a:lnTo>
                <a:lnTo>
                  <a:pt x="22642" y="378"/>
                </a:lnTo>
                <a:lnTo>
                  <a:pt x="22736" y="473"/>
                </a:lnTo>
                <a:lnTo>
                  <a:pt x="22548" y="473"/>
                </a:lnTo>
                <a:lnTo>
                  <a:pt x="22642" y="284"/>
                </a:lnTo>
                <a:lnTo>
                  <a:pt x="22548" y="190"/>
                </a:lnTo>
                <a:lnTo>
                  <a:pt x="22453" y="190"/>
                </a:lnTo>
                <a:lnTo>
                  <a:pt x="22359" y="284"/>
                </a:lnTo>
                <a:lnTo>
                  <a:pt x="22170" y="378"/>
                </a:lnTo>
                <a:lnTo>
                  <a:pt x="22076" y="284"/>
                </a:lnTo>
                <a:lnTo>
                  <a:pt x="22170" y="473"/>
                </a:lnTo>
                <a:lnTo>
                  <a:pt x="21887" y="190"/>
                </a:lnTo>
                <a:lnTo>
                  <a:pt x="21793" y="190"/>
                </a:lnTo>
                <a:lnTo>
                  <a:pt x="21698" y="378"/>
                </a:lnTo>
                <a:lnTo>
                  <a:pt x="21604" y="756"/>
                </a:lnTo>
                <a:lnTo>
                  <a:pt x="21415" y="661"/>
                </a:lnTo>
                <a:lnTo>
                  <a:pt x="21510" y="473"/>
                </a:lnTo>
                <a:lnTo>
                  <a:pt x="21604" y="284"/>
                </a:lnTo>
                <a:lnTo>
                  <a:pt x="21415" y="284"/>
                </a:lnTo>
                <a:lnTo>
                  <a:pt x="21415" y="190"/>
                </a:lnTo>
                <a:lnTo>
                  <a:pt x="21227" y="378"/>
                </a:lnTo>
                <a:lnTo>
                  <a:pt x="20944" y="567"/>
                </a:lnTo>
                <a:lnTo>
                  <a:pt x="20566" y="1"/>
                </a:lnTo>
                <a:lnTo>
                  <a:pt x="20472" y="95"/>
                </a:lnTo>
                <a:lnTo>
                  <a:pt x="20472" y="190"/>
                </a:lnTo>
                <a:lnTo>
                  <a:pt x="20472" y="378"/>
                </a:lnTo>
                <a:lnTo>
                  <a:pt x="20283" y="284"/>
                </a:lnTo>
                <a:lnTo>
                  <a:pt x="20283" y="190"/>
                </a:lnTo>
                <a:lnTo>
                  <a:pt x="20378" y="95"/>
                </a:lnTo>
                <a:lnTo>
                  <a:pt x="20283"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uFillTx/>
            </a:endParaRPr>
          </a:p>
        </p:txBody>
      </p:sp>
      <p:sp>
        <p:nvSpPr>
          <p:cNvPr id="4" name="TextBox 3"/>
          <p:cNvSpPr txBox="1">
            <a:spLocks/>
          </p:cNvSpPr>
          <p:nvPr/>
        </p:nvSpPr>
        <p:spPr>
          <a:xfrm rot="10800000" flipH="1" flipV="1">
            <a:off x="2315183" y="1182439"/>
            <a:ext cx="5817141" cy="646331"/>
          </a:xfrm>
          <a:prstGeom prst="rect">
            <a:avLst/>
          </a:prstGeom>
          <a:noFill/>
        </p:spPr>
        <p:txBody>
          <a:bodyPr wrap="square" rtlCol="0">
            <a:spAutoFit/>
          </a:bodyPr>
          <a:lstStyle/>
          <a:p>
            <a:pPr algn="ctr"/>
            <a:r>
              <a:rPr lang="en-US" sz="2400" dirty="0">
                <a:uFillTx/>
              </a:rPr>
              <a:t>Back to School Night</a:t>
            </a:r>
          </a:p>
          <a:p>
            <a:pPr algn="ctr"/>
            <a:r>
              <a:rPr lang="en-US" sz="1200" dirty="0">
                <a:uFillTx/>
              </a:rPr>
              <a:t>September 2020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000" y="127280"/>
            <a:ext cx="6902100" cy="415332"/>
          </a:xfrm>
        </p:spPr>
        <p:txBody>
          <a:bodyPr/>
          <a:lstStyle/>
          <a:p>
            <a:r>
              <a:rPr lang="en-US" dirty="0">
                <a:uFillTx/>
              </a:rPr>
              <a:t>CPIS </a:t>
            </a:r>
          </a:p>
        </p:txBody>
      </p:sp>
      <p:sp>
        <p:nvSpPr>
          <p:cNvPr id="3" name="Text Placeholder 2"/>
          <p:cNvSpPr>
            <a:spLocks noGrp="1"/>
          </p:cNvSpPr>
          <p:nvPr>
            <p:ph type="body" idx="1"/>
          </p:nvPr>
        </p:nvSpPr>
        <p:spPr>
          <a:xfrm>
            <a:off x="829000" y="542612"/>
            <a:ext cx="6902100" cy="4151337"/>
          </a:xfrm>
        </p:spPr>
        <p:txBody>
          <a:bodyPr/>
          <a:lstStyle/>
          <a:p>
            <a:pPr marL="0" lvl="0" indent="0">
              <a:spcAft>
                <a:spcPts val="1000"/>
              </a:spcAft>
              <a:buNone/>
            </a:pPr>
            <a:r>
              <a:rPr lang="en-US" sz="2200" b="1" dirty="0">
                <a:solidFill>
                  <a:schemeClr val="tx1">
                    <a:lumMod val="75000"/>
                  </a:schemeClr>
                </a:solidFill>
                <a:uFillTx/>
              </a:rPr>
              <a:t>Community Needs Assessment</a:t>
            </a:r>
          </a:p>
          <a:p>
            <a:r>
              <a:rPr lang="en-US" sz="1400" dirty="0">
                <a:uFillTx/>
              </a:rPr>
              <a:t>In the very near future we will be sending out a link to do an online survey called the Community Needs Assessment. We do this every year to get a pulse on what is important to our early childhood families. Your input is needed and greatly appreciated. I would like to hear from our families before we make the questions for our assessment. These past couple of months have been unexpected times for our community.  If you would like to confidentially share your concerns, needs and ideas I would like to hear from you.  If you have an idea or need,  chances are someone else does too and may not want to speak up. Please reach out to me.  Your opinion matters.</a:t>
            </a:r>
          </a:p>
          <a:p>
            <a:pPr marL="139700" indent="0">
              <a:buNone/>
            </a:pPr>
            <a:r>
              <a:rPr lang="en-US" sz="1400" dirty="0">
                <a:uFillTx/>
              </a:rPr>
              <a:t>       Michelle Walker</a:t>
            </a:r>
          </a:p>
          <a:p>
            <a:pPr marL="139700" indent="0">
              <a:buNone/>
            </a:pPr>
            <a:r>
              <a:rPr lang="en-US" sz="1400" dirty="0">
                <a:uFillTx/>
              </a:rPr>
              <a:t>       Community Parent Involvement Specialist – Early Childhood</a:t>
            </a:r>
          </a:p>
          <a:p>
            <a:pPr marL="139700" indent="0">
              <a:buNone/>
            </a:pPr>
            <a:r>
              <a:rPr lang="en-US" sz="1400" dirty="0">
                <a:uFillTx/>
              </a:rPr>
              <a:t>       609-893-8141 Ext. 1536</a:t>
            </a:r>
          </a:p>
          <a:p>
            <a:endParaRPr lang="en-US" sz="1400" dirty="0">
              <a:uFillTx/>
            </a:endParaRPr>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uFillTx/>
              </a:rPr>
              <a:t>10</a:t>
            </a:fld>
            <a:endParaRPr lang="en">
              <a:uFillTx/>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uFillTx/>
              </a:rPr>
              <a:t>Preschool Intervention and Referral Team</a:t>
            </a:r>
          </a:p>
        </p:txBody>
      </p:sp>
      <p:sp>
        <p:nvSpPr>
          <p:cNvPr id="4" name="Text Placeholder 3"/>
          <p:cNvSpPr>
            <a:spLocks noGrp="1"/>
          </p:cNvSpPr>
          <p:nvPr>
            <p:ph type="body" idx="2"/>
          </p:nvPr>
        </p:nvSpPr>
        <p:spPr>
          <a:xfrm>
            <a:off x="318976" y="1352550"/>
            <a:ext cx="7412123" cy="4548520"/>
          </a:xfrm>
        </p:spPr>
        <p:txBody>
          <a:bodyPr/>
          <a:lstStyle/>
          <a:p>
            <a:pPr fontAlgn="base"/>
            <a:r>
              <a:rPr lang="en-US" sz="1600" dirty="0">
                <a:uFillTx/>
              </a:rPr>
              <a:t>The primary role of PIRT is to provide support and suggested interventions to teachers so that all children can succeed within the general education classroom. Throughout the year, we will be working closely with classroom teachers to ensure that all children are receiving the supports they need.  As a PIRT member, we have knowledge and training in early childhood education, child development, the </a:t>
            </a:r>
            <a:r>
              <a:rPr lang="en-US" sz="1600" dirty="0" err="1">
                <a:uFillTx/>
              </a:rPr>
              <a:t>HighScope</a:t>
            </a:r>
            <a:r>
              <a:rPr lang="en-US" sz="1600" dirty="0">
                <a:uFillTx/>
              </a:rPr>
              <a:t> curriculum, special education, Child Study Team referrals, Positive Behavior Supports, modifying curriculum to suit student needs and implementing supports. </a:t>
            </a:r>
            <a:br>
              <a:rPr lang="en-US" sz="1600" dirty="0">
                <a:uFillTx/>
              </a:rPr>
            </a:br>
            <a:endParaRPr lang="en-US" sz="1600" dirty="0">
              <a:uFillTx/>
            </a:endParaRPr>
          </a:p>
          <a:p>
            <a:pPr fontAlgn="base"/>
            <a:r>
              <a:rPr lang="en-US" sz="1600" dirty="0">
                <a:uFillTx/>
              </a:rPr>
              <a:t>If you have any questions or concerns, please feel free to reach out to either the teacher or the PIRT member at any time.  We can be reached  at (609) 893-8141 x 1500.</a:t>
            </a:r>
          </a:p>
          <a:p>
            <a:endParaRPr lang="en-US" dirty="0">
              <a:uFillTx/>
            </a:endParaRPr>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uFillTx/>
              </a:rPr>
              <a:t>11</a:t>
            </a:fld>
            <a:endParaRPr lang="en">
              <a:uFillTx/>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uFillTx/>
              </a:rPr>
              <a:t>Master Teachers</a:t>
            </a:r>
          </a:p>
        </p:txBody>
      </p:sp>
      <p:sp>
        <p:nvSpPr>
          <p:cNvPr id="3" name="Text Placeholder 2"/>
          <p:cNvSpPr>
            <a:spLocks noGrp="1"/>
          </p:cNvSpPr>
          <p:nvPr>
            <p:ph type="body" idx="1"/>
          </p:nvPr>
        </p:nvSpPr>
        <p:spPr/>
        <p:txBody>
          <a:bodyPr/>
          <a:lstStyle/>
          <a:p>
            <a:r>
              <a:rPr lang="en-US" sz="1800" dirty="0">
                <a:uFillTx/>
              </a:rPr>
              <a:t>The Pemberton Early Childhood program has three master teachers.  Master teachers provide curriculum and environmental support for teachers and students, ensuring developmentally appropriate practice according to NJ Teaching and Learning standards.  They also offer professional development opportunities for early childhood staff and  provide workshops for parents.</a:t>
            </a:r>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uFillTx/>
              </a:rPr>
              <a:t>12</a:t>
            </a:fld>
            <a:endParaRPr lang="en">
              <a:uFillTx/>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uFillTx/>
              </a:rPr>
              <a:t>Child Study Team</a:t>
            </a:r>
          </a:p>
        </p:txBody>
      </p:sp>
      <p:sp>
        <p:nvSpPr>
          <p:cNvPr id="3" name="Text Placeholder 2"/>
          <p:cNvSpPr>
            <a:spLocks noGrp="1"/>
          </p:cNvSpPr>
          <p:nvPr>
            <p:ph type="body" idx="1"/>
          </p:nvPr>
        </p:nvSpPr>
        <p:spPr>
          <a:xfrm>
            <a:off x="568805" y="1278207"/>
            <a:ext cx="6902100" cy="3341400"/>
          </a:xfrm>
        </p:spPr>
        <p:txBody>
          <a:bodyPr/>
          <a:lstStyle/>
          <a:p>
            <a:r>
              <a:rPr lang="en-US" sz="1800" dirty="0">
                <a:uFillTx/>
              </a:rPr>
              <a:t>The Child Study Team (CST) is a group of professionals who provide consultative, evaluative, and prescriptive services to teachers and parents in regard to students who are experiencing school related difficulties.</a:t>
            </a:r>
          </a:p>
          <a:p>
            <a:r>
              <a:rPr lang="en-US" sz="1800" dirty="0">
                <a:uFillTx/>
              </a:rPr>
              <a:t>If you are concerned your preschool child is developing or learning differently, you can call the district to request an evaluation for preschool special education and related services. For more information call: Deborah Ceplo, Assistant Director of Early Childhood, at 609-893-8141 </a:t>
            </a:r>
            <a:r>
              <a:rPr lang="en-US" sz="1800" dirty="0" err="1">
                <a:uFillTx/>
              </a:rPr>
              <a:t>ext</a:t>
            </a:r>
            <a:r>
              <a:rPr lang="en-US" sz="1800" dirty="0">
                <a:uFillTx/>
              </a:rPr>
              <a:t> 1500 to arrange for an appointment and screening.</a:t>
            </a:r>
          </a:p>
          <a:p>
            <a:endParaRPr lang="en-US" sz="1800" dirty="0">
              <a:uFillTx/>
            </a:endParaRPr>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uFillTx/>
              </a:rPr>
              <a:t>13</a:t>
            </a:fld>
            <a:endParaRPr lang="en">
              <a:uFillTx/>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54"/>
        <p:cNvGrpSpPr/>
        <p:nvPr/>
      </p:nvGrpSpPr>
      <p:grpSpPr>
        <a:xfrm>
          <a:off x="0" y="0"/>
          <a:ext cx="0" cy="0"/>
          <a:chOff x="0" y="0"/>
          <a:chExt cx="0" cy="0"/>
        </a:xfrm>
      </p:grpSpPr>
      <p:sp>
        <p:nvSpPr>
          <p:cNvPr id="856" name="Google Shape;856;p26"/>
          <p:cNvSpPr txBox="1">
            <a:spLocks noGrp="1"/>
          </p:cNvSpPr>
          <p:nvPr>
            <p:ph type="sldNum" idx="12"/>
          </p:nvPr>
        </p:nvSpPr>
        <p:spPr>
          <a:prstGeom prst="rect">
            <a:avLst/>
          </a:prstGeom>
        </p:spPr>
        <p:txBody>
          <a:bodyPr spcFirstLastPara="1" wrap="square" lIns="0" tIns="0" rIns="0" bIns="0" anchor="t" anchorCtr="0">
            <a:noAutofit/>
          </a:bodyPr>
          <a:lstStyle/>
          <a:p>
            <a:pPr marL="0" lvl="0" indent="0" algn="r" rtl="0">
              <a:spcBef>
                <a:spcPts val="0"/>
              </a:spcBef>
              <a:spcAft>
                <a:spcPts val="0"/>
              </a:spcAft>
              <a:buNone/>
            </a:pPr>
            <a:fld id="{00000000-1234-1234-1234-123412341234}" type="slidenum">
              <a:rPr lang="en">
                <a:uFillTx/>
              </a:rPr>
              <a:t>14</a:t>
            </a:fld>
            <a:endParaRPr>
              <a:uFillTx/>
            </a:endParaRPr>
          </a:p>
        </p:txBody>
      </p:sp>
      <p:sp>
        <p:nvSpPr>
          <p:cNvPr id="855" name="Google Shape;855;p26"/>
          <p:cNvSpPr txBox="1">
            <a:spLocks noGrp="1"/>
          </p:cNvSpPr>
          <p:nvPr>
            <p:ph type="title" idx="4294967295"/>
          </p:nvPr>
        </p:nvSpPr>
        <p:spPr>
          <a:xfrm>
            <a:off x="0" y="527050"/>
            <a:ext cx="6902450" cy="460375"/>
          </a:xfrm>
          <a:prstGeom prst="rect">
            <a:avLst/>
          </a:prstGeom>
        </p:spPr>
        <p:txBody>
          <a:bodyPr spcFirstLastPara="1" wrap="square" lIns="0" tIns="0" rIns="0" bIns="0" anchor="b" anchorCtr="0">
            <a:noAutofit/>
          </a:bodyPr>
          <a:lstStyle/>
          <a:p>
            <a:pPr lvl="0"/>
            <a:r>
              <a:rPr lang="en-US" b="1" dirty="0">
                <a:uFillTx/>
              </a:rPr>
              <a:t>Core Values</a:t>
            </a:r>
            <a:endParaRPr dirty="0">
              <a:uFillTx/>
            </a:endParaRPr>
          </a:p>
        </p:txBody>
      </p:sp>
      <p:sp>
        <p:nvSpPr>
          <p:cNvPr id="2" name="TextBox 1"/>
          <p:cNvSpPr txBox="1">
            <a:spLocks/>
          </p:cNvSpPr>
          <p:nvPr/>
        </p:nvSpPr>
        <p:spPr>
          <a:xfrm>
            <a:off x="1020726" y="1073889"/>
            <a:ext cx="7506080" cy="3293209"/>
          </a:xfrm>
          <a:prstGeom prst="rect">
            <a:avLst/>
          </a:prstGeom>
          <a:noFill/>
        </p:spPr>
        <p:txBody>
          <a:bodyPr wrap="square" rtlCol="0">
            <a:spAutoFit/>
          </a:bodyPr>
          <a:lstStyle/>
          <a:p>
            <a:r>
              <a:rPr lang="en-US" sz="2000" b="1" dirty="0">
                <a:solidFill>
                  <a:schemeClr val="accent2"/>
                </a:solidFill>
                <a:uFillTx/>
              </a:rPr>
              <a:t>Respect</a:t>
            </a:r>
          </a:p>
          <a:p>
            <a:r>
              <a:rPr lang="en-US" sz="1600" dirty="0">
                <a:uFillTx/>
              </a:rPr>
              <a:t>We are kind to others.</a:t>
            </a:r>
          </a:p>
          <a:p>
            <a:r>
              <a:rPr lang="en-US" sz="2000" b="1" dirty="0">
                <a:solidFill>
                  <a:schemeClr val="accent4"/>
                </a:solidFill>
                <a:uFillTx/>
              </a:rPr>
              <a:t>Responsibility</a:t>
            </a:r>
            <a:r>
              <a:rPr lang="en-US" sz="1800" b="1" dirty="0">
                <a:solidFill>
                  <a:schemeClr val="accent4"/>
                </a:solidFill>
                <a:uFillTx/>
              </a:rPr>
              <a:t> </a:t>
            </a:r>
          </a:p>
          <a:p>
            <a:r>
              <a:rPr lang="en-US" sz="1600" dirty="0">
                <a:uFillTx/>
              </a:rPr>
              <a:t>We take care of our things at home, at school, and in the neighborhood</a:t>
            </a:r>
            <a:r>
              <a:rPr lang="en-US" dirty="0">
                <a:uFillTx/>
              </a:rPr>
              <a:t>.</a:t>
            </a:r>
          </a:p>
          <a:p>
            <a:r>
              <a:rPr lang="en-US" sz="2000" b="1" dirty="0">
                <a:solidFill>
                  <a:srgbClr val="FFFF00"/>
                </a:solidFill>
                <a:uFillTx/>
              </a:rPr>
              <a:t>Integrity </a:t>
            </a:r>
          </a:p>
          <a:p>
            <a:r>
              <a:rPr lang="en-US" sz="1600" dirty="0">
                <a:uFillTx/>
              </a:rPr>
              <a:t>We are learning to do the right thing.</a:t>
            </a:r>
          </a:p>
          <a:p>
            <a:r>
              <a:rPr lang="en-US" sz="2000" b="1" dirty="0">
                <a:solidFill>
                  <a:srgbClr val="00B050"/>
                </a:solidFill>
                <a:uFillTx/>
              </a:rPr>
              <a:t>Perseverance</a:t>
            </a:r>
          </a:p>
          <a:p>
            <a:r>
              <a:rPr lang="en-US" sz="1600" dirty="0">
                <a:uFillTx/>
              </a:rPr>
              <a:t>We keep trying.</a:t>
            </a:r>
          </a:p>
          <a:p>
            <a:r>
              <a:rPr lang="en-US" sz="2000" b="1" dirty="0">
                <a:solidFill>
                  <a:schemeClr val="accent3">
                    <a:lumMod val="75000"/>
                  </a:schemeClr>
                </a:solidFill>
                <a:uFillTx/>
              </a:rPr>
              <a:t>Service </a:t>
            </a:r>
          </a:p>
          <a:p>
            <a:r>
              <a:rPr lang="en-US" sz="1600" dirty="0">
                <a:uFillTx/>
              </a:rPr>
              <a:t>We take care of others.</a:t>
            </a:r>
          </a:p>
          <a:p>
            <a:br>
              <a:rPr lang="en-US" dirty="0">
                <a:uFillTx/>
              </a:rPr>
            </a:br>
            <a:endParaRPr lang="en-US" dirty="0">
              <a:uFillTx/>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Shape 922"/>
        <p:cNvGrpSpPr/>
        <p:nvPr/>
      </p:nvGrpSpPr>
      <p:grpSpPr>
        <a:xfrm>
          <a:off x="0" y="0"/>
          <a:ext cx="0" cy="0"/>
          <a:chOff x="0" y="0"/>
          <a:chExt cx="0" cy="0"/>
        </a:xfrm>
      </p:grpSpPr>
      <p:sp>
        <p:nvSpPr>
          <p:cNvPr id="923" name="Google Shape;923;p29"/>
          <p:cNvSpPr txBox="1">
            <a:spLocks noGrp="1"/>
          </p:cNvSpPr>
          <p:nvPr>
            <p:ph type="ctrTitle" idx="4294967295"/>
          </p:nvPr>
        </p:nvSpPr>
        <p:spPr>
          <a:xfrm>
            <a:off x="1355800" y="127280"/>
            <a:ext cx="7102500" cy="864942"/>
          </a:xfrm>
          <a:prstGeom prst="rect">
            <a:avLst/>
          </a:prstGeom>
        </p:spPr>
        <p:txBody>
          <a:bodyPr spcFirstLastPara="1" wrap="square" lIns="0" tIns="0" rIns="0" bIns="0" anchor="b" anchorCtr="0">
            <a:noAutofit/>
          </a:bodyPr>
          <a:lstStyle/>
          <a:p>
            <a:pPr marL="0" lvl="0" indent="0" algn="l" rtl="0">
              <a:spcBef>
                <a:spcPts val="0"/>
              </a:spcBef>
              <a:spcAft>
                <a:spcPts val="0"/>
              </a:spcAft>
              <a:buNone/>
            </a:pPr>
            <a:r>
              <a:rPr lang="en-US" sz="4400" dirty="0">
                <a:uFillTx/>
              </a:rPr>
              <a:t>Additional Information</a:t>
            </a:r>
            <a:endParaRPr sz="4400" dirty="0">
              <a:uFillTx/>
            </a:endParaRPr>
          </a:p>
        </p:txBody>
      </p:sp>
      <p:sp>
        <p:nvSpPr>
          <p:cNvPr id="924" name="Google Shape;924;p29"/>
          <p:cNvSpPr txBox="1">
            <a:spLocks noGrp="1"/>
          </p:cNvSpPr>
          <p:nvPr>
            <p:ph type="subTitle" idx="4294967295"/>
          </p:nvPr>
        </p:nvSpPr>
        <p:spPr>
          <a:xfrm>
            <a:off x="1355800" y="1099226"/>
            <a:ext cx="7102500" cy="3842425"/>
          </a:xfrm>
          <a:prstGeom prst="rect">
            <a:avLst/>
          </a:prstGeom>
        </p:spPr>
        <p:txBody>
          <a:bodyPr spcFirstLastPara="1" wrap="square" lIns="0" tIns="0" rIns="0" bIns="0" anchor="t" anchorCtr="0">
            <a:noAutofit/>
          </a:bodyPr>
          <a:lstStyle/>
          <a:p>
            <a:pPr marL="285750" lvl="0" indent="-285750" algn="l" rtl="0">
              <a:spcBef>
                <a:spcPts val="600"/>
              </a:spcBef>
              <a:spcAft>
                <a:spcPts val="1000"/>
              </a:spcAft>
              <a:buFont typeface="Courier New" panose="02070309020205020404" pitchFamily="49" charset="0"/>
              <a:buChar char="o"/>
            </a:pPr>
            <a:r>
              <a:rPr lang="en-US" sz="1800" dirty="0">
                <a:solidFill>
                  <a:schemeClr val="tx1">
                    <a:lumMod val="75000"/>
                  </a:schemeClr>
                </a:solidFill>
                <a:uFillTx/>
              </a:rPr>
              <a:t>Parent Handbook – Please remember to sign through Genesis</a:t>
            </a:r>
          </a:p>
          <a:p>
            <a:pPr marL="285750" lvl="0" indent="-285750" algn="l" rtl="0">
              <a:spcBef>
                <a:spcPts val="600"/>
              </a:spcBef>
              <a:spcAft>
                <a:spcPts val="1000"/>
              </a:spcAft>
              <a:buFont typeface="Courier New" panose="02070309020205020404" pitchFamily="49" charset="0"/>
              <a:buChar char="o"/>
            </a:pPr>
            <a:r>
              <a:rPr lang="en-US" sz="1800" dirty="0">
                <a:solidFill>
                  <a:schemeClr val="tx1">
                    <a:lumMod val="75000"/>
                  </a:schemeClr>
                </a:solidFill>
                <a:uFillTx/>
              </a:rPr>
              <a:t>Nutrition – We encourage healthy eating and discuss healthy habits during lunch and snack times.</a:t>
            </a:r>
          </a:p>
          <a:p>
            <a:pPr marL="285750" lvl="0" indent="-285750" algn="l" rtl="0">
              <a:spcBef>
                <a:spcPts val="600"/>
              </a:spcBef>
              <a:spcAft>
                <a:spcPts val="1000"/>
              </a:spcAft>
              <a:buFont typeface="Courier New" panose="02070309020205020404" pitchFamily="49" charset="0"/>
              <a:buChar char="o"/>
            </a:pPr>
            <a:r>
              <a:rPr lang="en-US" sz="1800" dirty="0">
                <a:solidFill>
                  <a:schemeClr val="tx1">
                    <a:lumMod val="75000"/>
                  </a:schemeClr>
                </a:solidFill>
                <a:uFillTx/>
              </a:rPr>
              <a:t>Free and Reduced Lunch Forms – Can be completed online. Go to district website and select: Parents Tab-Food Service Online-Free and Reduced Lunch</a:t>
            </a:r>
          </a:p>
          <a:p>
            <a:pPr marL="285750" lvl="0" indent="-285750">
              <a:spcAft>
                <a:spcPts val="1000"/>
              </a:spcAft>
              <a:buFont typeface="Courier New" panose="02070309020205020404" pitchFamily="49" charset="0"/>
              <a:buChar char="o"/>
            </a:pPr>
            <a:r>
              <a:rPr lang="en-US" sz="1800" dirty="0">
                <a:solidFill>
                  <a:schemeClr val="tx1">
                    <a:lumMod val="75000"/>
                  </a:schemeClr>
                </a:solidFill>
                <a:uFillTx/>
              </a:rPr>
              <a:t>Health Screenings - Mrs. </a:t>
            </a:r>
            <a:r>
              <a:rPr lang="en-US" sz="1800" dirty="0" err="1">
                <a:solidFill>
                  <a:schemeClr val="tx1">
                    <a:lumMod val="75000"/>
                  </a:schemeClr>
                </a:solidFill>
                <a:uFillTx/>
              </a:rPr>
              <a:t>Ventre</a:t>
            </a:r>
            <a:r>
              <a:rPr lang="en-US" sz="1800" dirty="0">
                <a:solidFill>
                  <a:schemeClr val="tx1">
                    <a:lumMod val="75000"/>
                  </a:schemeClr>
                </a:solidFill>
                <a:uFillTx/>
              </a:rPr>
              <a:t> our school nurse will be in contact with families in regards to health screenings in the near future. </a:t>
            </a:r>
          </a:p>
          <a:p>
            <a:pPr marL="285750" lvl="0" indent="-285750">
              <a:spcAft>
                <a:spcPts val="1000"/>
              </a:spcAft>
              <a:buFont typeface="Courier New" panose="02070309020205020404" pitchFamily="49" charset="0"/>
              <a:buChar char="o"/>
            </a:pPr>
            <a:r>
              <a:rPr lang="en-US" sz="1800" dirty="0">
                <a:solidFill>
                  <a:schemeClr val="tx1">
                    <a:lumMod val="75000"/>
                  </a:schemeClr>
                </a:solidFill>
                <a:uFillTx/>
              </a:rPr>
              <a:t>Attestation Forms – Please sign into Parent Portal on Genesis to sign the form if you have not yet done so.</a:t>
            </a:r>
          </a:p>
          <a:p>
            <a:pPr marL="285750" lvl="0" indent="-285750" algn="l" rtl="0">
              <a:spcBef>
                <a:spcPts val="600"/>
              </a:spcBef>
              <a:spcAft>
                <a:spcPts val="1000"/>
              </a:spcAft>
              <a:buFont typeface="Courier New" panose="02070309020205020404" pitchFamily="49" charset="0"/>
              <a:buChar char="o"/>
            </a:pPr>
            <a:endParaRPr lang="en-US" sz="1800" dirty="0">
              <a:solidFill>
                <a:schemeClr val="accent4"/>
              </a:solidFill>
              <a:uFillTx/>
            </a:endParaRPr>
          </a:p>
          <a:p>
            <a:pPr marL="285750" lvl="0" indent="-285750" algn="l" rtl="0">
              <a:spcBef>
                <a:spcPts val="600"/>
              </a:spcBef>
              <a:spcAft>
                <a:spcPts val="1000"/>
              </a:spcAft>
              <a:buFont typeface="Courier New" panose="02070309020205020404" pitchFamily="49" charset="0"/>
              <a:buChar char="o"/>
            </a:pPr>
            <a:endParaRPr lang="en-US" sz="1800" dirty="0">
              <a:solidFill>
                <a:schemeClr val="accent4"/>
              </a:solidFill>
              <a:uFillTx/>
            </a:endParaRPr>
          </a:p>
          <a:p>
            <a:pPr marL="0" lvl="0" indent="0" algn="l" rtl="0">
              <a:spcBef>
                <a:spcPts val="600"/>
              </a:spcBef>
              <a:spcAft>
                <a:spcPts val="1000"/>
              </a:spcAft>
              <a:buNone/>
            </a:pPr>
            <a:endParaRPr sz="1800" dirty="0">
              <a:solidFill>
                <a:schemeClr val="accent4"/>
              </a:solidFill>
              <a:uFillTx/>
            </a:endParaRPr>
          </a:p>
        </p:txBody>
      </p:sp>
      <p:sp>
        <p:nvSpPr>
          <p:cNvPr id="925" name="Google Shape;925;p29"/>
          <p:cNvSpPr txBox="1">
            <a:spLocks noGrp="1"/>
          </p:cNvSpPr>
          <p:nvPr>
            <p:ph type="sldNum" idx="12"/>
          </p:nvPr>
        </p:nvSpPr>
        <p:spPr>
          <a:xfrm>
            <a:off x="8665029" y="127279"/>
            <a:ext cx="326700" cy="272700"/>
          </a:xfrm>
          <a:prstGeom prst="rect">
            <a:avLst/>
          </a:prstGeom>
        </p:spPr>
        <p:txBody>
          <a:bodyPr spcFirstLastPara="1" wrap="square" lIns="0" tIns="0" rIns="0" bIns="0" anchor="t" anchorCtr="0">
            <a:noAutofit/>
          </a:bodyPr>
          <a:lstStyle/>
          <a:p>
            <a:pPr marL="0" lvl="0" indent="0" algn="r" rtl="0">
              <a:spcBef>
                <a:spcPts val="0"/>
              </a:spcBef>
              <a:spcAft>
                <a:spcPts val="0"/>
              </a:spcAft>
              <a:buNone/>
            </a:pPr>
            <a:fld id="{00000000-1234-1234-1234-123412341234}" type="slidenum">
              <a:rPr lang="en">
                <a:uFillTx/>
              </a:rPr>
              <a:t>15</a:t>
            </a:fld>
            <a:endParaRPr>
              <a:uFillTx/>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uFillTx/>
              </a:rPr>
              <a:t>16</a:t>
            </a:fld>
            <a:endParaRPr lang="en">
              <a:uFillTx/>
            </a:endParaRPr>
          </a:p>
        </p:txBody>
      </p:sp>
      <p:sp>
        <p:nvSpPr>
          <p:cNvPr id="6" name="Title 1"/>
          <p:cNvSpPr>
            <a:spLocks noGrp="1"/>
          </p:cNvSpPr>
          <p:nvPr>
            <p:ph type="body" idx="1"/>
          </p:nvPr>
        </p:nvSpPr>
        <p:spPr>
          <a:xfrm>
            <a:off x="828675" y="1352550"/>
            <a:ext cx="6902450" cy="3341688"/>
          </a:xfrm>
        </p:spPr>
        <p:txBody>
          <a:bodyPr/>
          <a:lstStyle/>
          <a:p>
            <a:pPr marL="139700" indent="0" algn="ctr">
              <a:buNone/>
            </a:pPr>
            <a:r>
              <a:rPr lang="en-US" sz="6600" dirty="0">
                <a:uFillTx/>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73"/>
        <p:cNvGrpSpPr/>
        <p:nvPr/>
      </p:nvGrpSpPr>
      <p:grpSpPr>
        <a:xfrm>
          <a:off x="0" y="0"/>
          <a:ext cx="0" cy="0"/>
          <a:chOff x="0" y="0"/>
          <a:chExt cx="0" cy="0"/>
        </a:xfrm>
      </p:grpSpPr>
      <p:sp>
        <p:nvSpPr>
          <p:cNvPr id="774" name="Google Shape;774;p16"/>
          <p:cNvSpPr txBox="1">
            <a:spLocks noGrp="1"/>
          </p:cNvSpPr>
          <p:nvPr>
            <p:ph type="title"/>
          </p:nvPr>
        </p:nvSpPr>
        <p:spPr>
          <a:xfrm>
            <a:off x="829000" y="526700"/>
            <a:ext cx="6902100" cy="460500"/>
          </a:xfrm>
          <a:prstGeom prst="rect">
            <a:avLst/>
          </a:prstGeom>
        </p:spPr>
        <p:txBody>
          <a:bodyPr spcFirstLastPara="1" wrap="square" lIns="0" tIns="0" rIns="0" bIns="0" anchor="b" anchorCtr="0">
            <a:noAutofit/>
          </a:bodyPr>
          <a:lstStyle/>
          <a:p>
            <a:pPr marL="0" lvl="0" indent="0" algn="l" rtl="0">
              <a:spcBef>
                <a:spcPts val="0"/>
              </a:spcBef>
              <a:spcAft>
                <a:spcPts val="0"/>
              </a:spcAft>
              <a:buNone/>
            </a:pPr>
            <a:r>
              <a:rPr lang="en" dirty="0">
                <a:uFillTx/>
              </a:rPr>
              <a:t>HighScope</a:t>
            </a:r>
            <a:endParaRPr dirty="0">
              <a:uFillTx/>
            </a:endParaRPr>
          </a:p>
        </p:txBody>
      </p:sp>
      <p:sp>
        <p:nvSpPr>
          <p:cNvPr id="776" name="Google Shape;776;p16"/>
          <p:cNvSpPr txBox="1">
            <a:spLocks noGrp="1"/>
          </p:cNvSpPr>
          <p:nvPr>
            <p:ph type="body" idx="1"/>
          </p:nvPr>
        </p:nvSpPr>
        <p:spPr>
          <a:xfrm>
            <a:off x="829000" y="1352550"/>
            <a:ext cx="6717312" cy="3420900"/>
          </a:xfrm>
          <a:prstGeom prst="rect">
            <a:avLst/>
          </a:prstGeom>
        </p:spPr>
        <p:txBody>
          <a:bodyPr spcFirstLastPara="1" wrap="square" lIns="0" tIns="0" rIns="0" bIns="0" anchor="t" anchorCtr="0">
            <a:noAutofit/>
          </a:bodyPr>
          <a:lstStyle/>
          <a:p>
            <a:pPr fontAlgn="base"/>
            <a:r>
              <a:rPr lang="en-US" sz="1600" dirty="0">
                <a:uFillTx/>
              </a:rPr>
              <a:t>High Scope is a research based curriculum.  </a:t>
            </a:r>
          </a:p>
          <a:p>
            <a:pPr fontAlgn="base"/>
            <a:r>
              <a:rPr lang="en-US" sz="1600" dirty="0">
                <a:uFillTx/>
              </a:rPr>
              <a:t>The High/Scope Educational approach is about helping students: </a:t>
            </a:r>
            <a:br>
              <a:rPr lang="en-US" sz="1600" dirty="0">
                <a:uFillTx/>
              </a:rPr>
            </a:br>
            <a:r>
              <a:rPr lang="en-US" sz="1600" dirty="0">
                <a:uFillTx/>
              </a:rPr>
              <a:t>Become independent, responsible and confident ~ ready for success in school. </a:t>
            </a:r>
          </a:p>
          <a:p>
            <a:pPr fontAlgn="base"/>
            <a:r>
              <a:rPr lang="en-US" sz="1600" dirty="0">
                <a:uFillTx/>
              </a:rPr>
              <a:t>Learn to plan many of their own activities, carry them out and talk with other children and their teacher about what they have done (Plan-Do-Review).</a:t>
            </a:r>
          </a:p>
          <a:p>
            <a:pPr fontAlgn="base"/>
            <a:r>
              <a:rPr lang="en-US" sz="1600" dirty="0">
                <a:uFillTx/>
              </a:rPr>
              <a:t>Learn through active involvement with people, materials, events and ideas.</a:t>
            </a:r>
          </a:p>
          <a:p>
            <a:pPr marL="0" lvl="0" indent="0" algn="l" rtl="0">
              <a:spcBef>
                <a:spcPts val="600"/>
              </a:spcBef>
              <a:spcAft>
                <a:spcPts val="0"/>
              </a:spcAft>
              <a:buClr>
                <a:schemeClr val="dk1"/>
              </a:buClr>
              <a:buSzPts val="1100"/>
              <a:buFont typeface="Arial"/>
              <a:buNone/>
            </a:pPr>
            <a:endParaRPr dirty="0">
              <a:uFillTx/>
            </a:endParaRPr>
          </a:p>
        </p:txBody>
      </p:sp>
      <p:sp>
        <p:nvSpPr>
          <p:cNvPr id="777" name="Google Shape;777;p16"/>
          <p:cNvSpPr txBox="1">
            <a:spLocks noGrp="1"/>
          </p:cNvSpPr>
          <p:nvPr>
            <p:ph type="body" idx="2"/>
          </p:nvPr>
        </p:nvSpPr>
        <p:spPr>
          <a:xfrm>
            <a:off x="829000" y="3829725"/>
            <a:ext cx="6902100" cy="634500"/>
          </a:xfrm>
          <a:prstGeom prst="rect">
            <a:avLst/>
          </a:prstGeom>
        </p:spPr>
        <p:txBody>
          <a:bodyPr spcFirstLastPara="1" wrap="square" lIns="0" tIns="0" rIns="0" bIns="0" anchor="t" anchorCtr="0">
            <a:noAutofit/>
          </a:bodyPr>
          <a:lstStyle/>
          <a:p>
            <a:pPr marL="0" lvl="0" indent="0" algn="l" rtl="0">
              <a:spcBef>
                <a:spcPts val="0"/>
              </a:spcBef>
              <a:spcAft>
                <a:spcPts val="0"/>
              </a:spcAft>
              <a:buClr>
                <a:schemeClr val="dk1"/>
              </a:buClr>
              <a:buSzPts val="1100"/>
              <a:buFont typeface="Arial"/>
              <a:buNone/>
            </a:pPr>
            <a:endParaRPr sz="1200" dirty="0">
              <a:solidFill>
                <a:schemeClr val="accent5"/>
              </a:solidFill>
              <a:uFillTx/>
            </a:endParaRPr>
          </a:p>
          <a:p>
            <a:pPr marL="0" lvl="0" indent="0" algn="l" rtl="0">
              <a:spcBef>
                <a:spcPts val="0"/>
              </a:spcBef>
              <a:spcAft>
                <a:spcPts val="0"/>
              </a:spcAft>
              <a:buNone/>
            </a:pPr>
            <a:endParaRPr sz="1200" dirty="0">
              <a:solidFill>
                <a:schemeClr val="accent5"/>
              </a:solidFill>
              <a:uFillTx/>
            </a:endParaRPr>
          </a:p>
        </p:txBody>
      </p:sp>
      <p:sp>
        <p:nvSpPr>
          <p:cNvPr id="778" name="Google Shape;778;p16"/>
          <p:cNvSpPr txBox="1">
            <a:spLocks noGrp="1"/>
          </p:cNvSpPr>
          <p:nvPr>
            <p:ph type="sldNum" idx="12"/>
          </p:nvPr>
        </p:nvSpPr>
        <p:spPr>
          <a:xfrm>
            <a:off x="8665029" y="127279"/>
            <a:ext cx="326700" cy="272700"/>
          </a:xfrm>
          <a:prstGeom prst="rect">
            <a:avLst/>
          </a:prstGeom>
        </p:spPr>
        <p:txBody>
          <a:bodyPr spcFirstLastPara="1" wrap="square" lIns="0" tIns="0" rIns="0" bIns="0" anchor="t" anchorCtr="0">
            <a:noAutofit/>
          </a:bodyPr>
          <a:lstStyle/>
          <a:p>
            <a:pPr marL="0" lvl="0" indent="0" algn="r" rtl="0">
              <a:spcBef>
                <a:spcPts val="0"/>
              </a:spcBef>
              <a:spcAft>
                <a:spcPts val="0"/>
              </a:spcAft>
              <a:buNone/>
            </a:pPr>
            <a:fld id="{00000000-1234-1234-1234-123412341234}" type="slidenum">
              <a:rPr lang="en">
                <a:uFillTx/>
              </a:rPr>
              <a:t>2</a:t>
            </a:fld>
            <a:endParaRPr>
              <a:uFillTx/>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uFillTx/>
              </a:rPr>
              <a:t>Preschool Curriculum &amp; Quality Standards (cont.)</a:t>
            </a:r>
            <a:endParaRPr lang="en-US" dirty="0">
              <a:uFillTx/>
            </a:endParaRPr>
          </a:p>
        </p:txBody>
      </p:sp>
      <p:sp>
        <p:nvSpPr>
          <p:cNvPr id="3" name="Text Placeholder 2"/>
          <p:cNvSpPr>
            <a:spLocks noGrp="1"/>
          </p:cNvSpPr>
          <p:nvPr>
            <p:ph type="body" idx="1"/>
          </p:nvPr>
        </p:nvSpPr>
        <p:spPr>
          <a:xfrm>
            <a:off x="829000" y="1075174"/>
            <a:ext cx="6902100" cy="4068325"/>
          </a:xfrm>
        </p:spPr>
        <p:txBody>
          <a:bodyPr/>
          <a:lstStyle/>
          <a:p>
            <a:pPr fontAlgn="base"/>
            <a:r>
              <a:rPr lang="en-US" sz="1600" dirty="0">
                <a:uFillTx/>
              </a:rPr>
              <a:t>Gain knowledge and skills in important content areas, such as creative representation, language and literacy, initiative and social relations, movement, music and classification, number, space and time.</a:t>
            </a:r>
            <a:r>
              <a:rPr lang="en-US" sz="1600" b="1" dirty="0">
                <a:uFillTx/>
              </a:rPr>
              <a:t> </a:t>
            </a:r>
            <a:endParaRPr lang="en-US" sz="1600" dirty="0">
              <a:uFillTx/>
            </a:endParaRPr>
          </a:p>
          <a:p>
            <a:pPr fontAlgn="base"/>
            <a:r>
              <a:rPr lang="en-US" sz="1600" dirty="0">
                <a:uFillTx/>
              </a:rPr>
              <a:t>The classroom is divided into interest areas.  We have the block area, art area, sand/water area, book/writing area, toy area, house area, music and movement area, and computer area.  </a:t>
            </a:r>
          </a:p>
          <a:p>
            <a:pPr fontAlgn="base"/>
            <a:r>
              <a:rPr lang="en-US" sz="1600" dirty="0">
                <a:uFillTx/>
              </a:rPr>
              <a:t>We follow a consistent daily routine. </a:t>
            </a:r>
          </a:p>
          <a:p>
            <a:pPr fontAlgn="base"/>
            <a:r>
              <a:rPr lang="en-US" sz="1600" dirty="0">
                <a:uFillTx/>
              </a:rPr>
              <a:t>Conflict Resolution </a:t>
            </a:r>
          </a:p>
          <a:p>
            <a:pPr marL="139700" indent="0" algn="ctr">
              <a:buNone/>
            </a:pPr>
            <a:r>
              <a:rPr lang="en-US" sz="1600" b="1" dirty="0">
                <a:uFillTx/>
              </a:rPr>
              <a:t>     New Jersey Department of Education Standards of Quality</a:t>
            </a:r>
            <a:endParaRPr lang="en-US" sz="1600" dirty="0">
              <a:uFillTx/>
            </a:endParaRPr>
          </a:p>
          <a:p>
            <a:r>
              <a:rPr lang="en-US" sz="1600" dirty="0">
                <a:uFillTx/>
              </a:rPr>
              <a:t>~The Department of Education's Preschool Teaching and Learning Expectations: Standards of Quality sets a standard for preschool learning outcomes and serves as a benchmark for determining how effectively the classroom curriculum is being implemented. </a:t>
            </a:r>
            <a:br>
              <a:rPr lang="en-US" dirty="0">
                <a:uFillTx/>
              </a:rPr>
            </a:br>
            <a:endParaRPr lang="en-US" dirty="0">
              <a:uFillTx/>
            </a:endParaRPr>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uFillTx/>
              </a:rPr>
              <a:t>3</a:t>
            </a:fld>
            <a:endParaRPr lang="en">
              <a:uFillTx/>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782"/>
        <p:cNvGrpSpPr/>
        <p:nvPr/>
      </p:nvGrpSpPr>
      <p:grpSpPr>
        <a:xfrm>
          <a:off x="0" y="0"/>
          <a:ext cx="0" cy="0"/>
          <a:chOff x="0" y="0"/>
          <a:chExt cx="0" cy="0"/>
        </a:xfrm>
      </p:grpSpPr>
      <p:sp>
        <p:nvSpPr>
          <p:cNvPr id="783" name="Google Shape;783;p17"/>
          <p:cNvSpPr txBox="1">
            <a:spLocks noGrp="1"/>
          </p:cNvSpPr>
          <p:nvPr>
            <p:ph type="ctrTitle" idx="4294967295"/>
          </p:nvPr>
        </p:nvSpPr>
        <p:spPr>
          <a:xfrm>
            <a:off x="612843" y="486384"/>
            <a:ext cx="8210144" cy="729574"/>
          </a:xfrm>
          <a:prstGeom prst="rect">
            <a:avLst/>
          </a:prstGeom>
        </p:spPr>
        <p:txBody>
          <a:bodyPr spcFirstLastPara="1" wrap="square" lIns="0" tIns="0" rIns="0" bIns="0" anchor="b" anchorCtr="0">
            <a:noAutofit/>
          </a:bodyPr>
          <a:lstStyle/>
          <a:p>
            <a:pPr lvl="0" algn="ctr"/>
            <a:r>
              <a:rPr lang="en-US" sz="4000" dirty="0">
                <a:uFillTx/>
              </a:rPr>
              <a:t>Child Observation Record (COR)</a:t>
            </a:r>
            <a:endParaRPr sz="4000" dirty="0">
              <a:uFillTx/>
            </a:endParaRPr>
          </a:p>
        </p:txBody>
      </p:sp>
      <p:sp>
        <p:nvSpPr>
          <p:cNvPr id="784" name="Google Shape;784;p17"/>
          <p:cNvSpPr txBox="1">
            <a:spLocks noGrp="1"/>
          </p:cNvSpPr>
          <p:nvPr>
            <p:ph type="subTitle" idx="4294967295"/>
          </p:nvPr>
        </p:nvSpPr>
        <p:spPr>
          <a:xfrm>
            <a:off x="1277675" y="1994170"/>
            <a:ext cx="6593700" cy="2225655"/>
          </a:xfrm>
          <a:prstGeom prst="rect">
            <a:avLst/>
          </a:prstGeom>
        </p:spPr>
        <p:txBody>
          <a:bodyPr spcFirstLastPara="1" wrap="square" lIns="0" tIns="0" rIns="0" bIns="0" anchor="t" anchorCtr="0">
            <a:noAutofit/>
          </a:bodyPr>
          <a:lstStyle/>
          <a:p>
            <a:pPr marL="285750" indent="-285750"/>
            <a:r>
              <a:rPr lang="en-US" sz="1800" dirty="0">
                <a:uFillTx/>
              </a:rPr>
              <a:t>We use the child observation record to assess your child’s overall development through the use of observation and anecdotal records.  We focus on children’s strengths and support further learning.</a:t>
            </a:r>
          </a:p>
        </p:txBody>
      </p:sp>
      <p:sp>
        <p:nvSpPr>
          <p:cNvPr id="785" name="Google Shape;785;p17"/>
          <p:cNvSpPr txBox="1">
            <a:spLocks noGrp="1"/>
          </p:cNvSpPr>
          <p:nvPr>
            <p:ph type="sldNum" idx="12"/>
          </p:nvPr>
        </p:nvSpPr>
        <p:spPr>
          <a:xfrm>
            <a:off x="8665029" y="127279"/>
            <a:ext cx="326700" cy="272700"/>
          </a:xfrm>
          <a:prstGeom prst="rect">
            <a:avLst/>
          </a:prstGeom>
        </p:spPr>
        <p:txBody>
          <a:bodyPr spcFirstLastPara="1" wrap="square" lIns="0" tIns="0" rIns="0" bIns="0" anchor="t" anchorCtr="0">
            <a:noAutofit/>
          </a:bodyPr>
          <a:lstStyle/>
          <a:p>
            <a:pPr marL="0" lvl="0" indent="0" algn="r" rtl="0">
              <a:spcBef>
                <a:spcPts val="0"/>
              </a:spcBef>
              <a:spcAft>
                <a:spcPts val="0"/>
              </a:spcAft>
              <a:buNone/>
            </a:pPr>
            <a:fld id="{00000000-1234-1234-1234-123412341234}" type="slidenum">
              <a:rPr lang="en">
                <a:uFillTx/>
              </a:rPr>
              <a:t>4</a:t>
            </a:fld>
            <a:endParaRPr>
              <a:uFillTx/>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0"/>
        <p:cNvGrpSpPr/>
        <p:nvPr/>
      </p:nvGrpSpPr>
      <p:grpSpPr>
        <a:xfrm>
          <a:off x="0" y="0"/>
          <a:ext cx="0" cy="0"/>
          <a:chOff x="0" y="0"/>
          <a:chExt cx="0" cy="0"/>
        </a:xfrm>
      </p:grpSpPr>
      <p:sp>
        <p:nvSpPr>
          <p:cNvPr id="791" name="Google Shape;791;p18"/>
          <p:cNvSpPr txBox="1">
            <a:spLocks noGrp="1"/>
          </p:cNvSpPr>
          <p:nvPr>
            <p:ph type="ctrTitle"/>
          </p:nvPr>
        </p:nvSpPr>
        <p:spPr>
          <a:xfrm>
            <a:off x="752800" y="107004"/>
            <a:ext cx="7485900" cy="651753"/>
          </a:xfrm>
          <a:prstGeom prst="rect">
            <a:avLst/>
          </a:prstGeom>
        </p:spPr>
        <p:txBody>
          <a:bodyPr spcFirstLastPara="1" wrap="square" lIns="0" tIns="0" rIns="0" bIns="0" anchor="b" anchorCtr="0">
            <a:noAutofit/>
          </a:bodyPr>
          <a:lstStyle/>
          <a:p>
            <a:pPr marL="0" lvl="0" indent="0" algn="l" rtl="0">
              <a:spcBef>
                <a:spcPts val="0"/>
              </a:spcBef>
              <a:spcAft>
                <a:spcPts val="0"/>
              </a:spcAft>
              <a:buNone/>
            </a:pPr>
            <a:r>
              <a:rPr lang="en" dirty="0">
                <a:uFillTx/>
              </a:rPr>
              <a:t>Role of Families</a:t>
            </a:r>
            <a:endParaRPr dirty="0">
              <a:uFillTx/>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06"/>
        <p:cNvGrpSpPr/>
        <p:nvPr/>
      </p:nvGrpSpPr>
      <p:grpSpPr>
        <a:xfrm>
          <a:off x="0" y="0"/>
          <a:ext cx="0" cy="0"/>
          <a:chOff x="0" y="0"/>
          <a:chExt cx="0" cy="0"/>
        </a:xfrm>
      </p:grpSpPr>
      <p:sp>
        <p:nvSpPr>
          <p:cNvPr id="807" name="Google Shape;807;p20"/>
          <p:cNvSpPr txBox="1">
            <a:spLocks noGrp="1"/>
          </p:cNvSpPr>
          <p:nvPr>
            <p:ph type="title"/>
          </p:nvPr>
        </p:nvSpPr>
        <p:spPr>
          <a:xfrm>
            <a:off x="829000" y="526700"/>
            <a:ext cx="6902100" cy="460500"/>
          </a:xfrm>
          <a:prstGeom prst="rect">
            <a:avLst/>
          </a:prstGeom>
        </p:spPr>
        <p:txBody>
          <a:bodyPr spcFirstLastPara="1" wrap="square" lIns="0" tIns="0" rIns="0" bIns="0" anchor="b" anchorCtr="0">
            <a:noAutofit/>
          </a:bodyPr>
          <a:lstStyle/>
          <a:p>
            <a:pPr marL="0" lvl="0" indent="0" algn="l" rtl="0">
              <a:spcBef>
                <a:spcPts val="0"/>
              </a:spcBef>
              <a:spcAft>
                <a:spcPts val="0"/>
              </a:spcAft>
              <a:buNone/>
            </a:pPr>
            <a:r>
              <a:rPr lang="en" dirty="0">
                <a:uFillTx/>
              </a:rPr>
              <a:t>HD Meeting</a:t>
            </a:r>
            <a:r>
              <a:rPr lang="en-US" dirty="0">
                <a:uFillTx/>
              </a:rPr>
              <a:t>s</a:t>
            </a:r>
            <a:endParaRPr dirty="0">
              <a:uFillTx/>
            </a:endParaRPr>
          </a:p>
        </p:txBody>
      </p:sp>
      <p:sp>
        <p:nvSpPr>
          <p:cNvPr id="808" name="Google Shape;808;p20"/>
          <p:cNvSpPr txBox="1">
            <a:spLocks noGrp="1"/>
          </p:cNvSpPr>
          <p:nvPr>
            <p:ph type="body" idx="1"/>
          </p:nvPr>
        </p:nvSpPr>
        <p:spPr>
          <a:xfrm>
            <a:off x="829000" y="1352549"/>
            <a:ext cx="6902100" cy="3711820"/>
          </a:xfrm>
          <a:prstGeom prst="rect">
            <a:avLst/>
          </a:prstGeom>
        </p:spPr>
        <p:txBody>
          <a:bodyPr spcFirstLastPara="1" wrap="square" lIns="0" tIns="0" rIns="0" bIns="0" anchor="t" anchorCtr="0">
            <a:noAutofit/>
          </a:bodyPr>
          <a:lstStyle/>
          <a:p>
            <a:pPr lvl="1" fontAlgn="base"/>
            <a:r>
              <a:rPr lang="en-US" sz="1600" dirty="0">
                <a:uFillTx/>
              </a:rPr>
              <a:t>Find a quiet location to join meetings</a:t>
            </a:r>
          </a:p>
          <a:p>
            <a:pPr lvl="1" fontAlgn="base"/>
            <a:r>
              <a:rPr lang="en-US" sz="1600" dirty="0">
                <a:uFillTx/>
              </a:rPr>
              <a:t>Ensure background is appropriate and not distracting</a:t>
            </a:r>
          </a:p>
          <a:p>
            <a:pPr lvl="1" fontAlgn="base"/>
            <a:r>
              <a:rPr lang="en-US" sz="1600" dirty="0">
                <a:uFillTx/>
              </a:rPr>
              <a:t>Dress in appropriate attire as required by the district dress code</a:t>
            </a:r>
          </a:p>
          <a:p>
            <a:pPr lvl="1" fontAlgn="base"/>
            <a:r>
              <a:rPr lang="en-US" sz="1600" dirty="0">
                <a:uFillTx/>
              </a:rPr>
              <a:t>Avoid locations where others may unknowingly enter camera view</a:t>
            </a:r>
          </a:p>
          <a:p>
            <a:pPr lvl="1" fontAlgn="base"/>
            <a:r>
              <a:rPr lang="en-US" sz="1600" dirty="0">
                <a:uFillTx/>
              </a:rPr>
              <a:t>Mute microphones and cameras before entering meetings</a:t>
            </a:r>
          </a:p>
          <a:p>
            <a:pPr lvl="1" fontAlgn="base"/>
            <a:r>
              <a:rPr lang="en-US" sz="1600" dirty="0">
                <a:uFillTx/>
              </a:rPr>
              <a:t>Wait for a signal from the teacher to unmute microphone</a:t>
            </a:r>
          </a:p>
          <a:p>
            <a:pPr lvl="1" fontAlgn="base"/>
            <a:r>
              <a:rPr lang="en-US" sz="1600" dirty="0">
                <a:uFillTx/>
              </a:rPr>
              <a:t>Be sure to leave the meeting and close the browser window at the end of each session</a:t>
            </a:r>
          </a:p>
        </p:txBody>
      </p:sp>
      <p:sp>
        <p:nvSpPr>
          <p:cNvPr id="809" name="Google Shape;809;p20"/>
          <p:cNvSpPr txBox="1">
            <a:spLocks noGrp="1"/>
          </p:cNvSpPr>
          <p:nvPr>
            <p:ph type="sldNum" idx="12"/>
          </p:nvPr>
        </p:nvSpPr>
        <p:spPr>
          <a:xfrm>
            <a:off x="8665029" y="127279"/>
            <a:ext cx="326700" cy="272700"/>
          </a:xfrm>
          <a:prstGeom prst="rect">
            <a:avLst/>
          </a:prstGeom>
        </p:spPr>
        <p:txBody>
          <a:bodyPr spcFirstLastPara="1" wrap="square" lIns="0" tIns="0" rIns="0" bIns="0" anchor="t" anchorCtr="0">
            <a:noAutofit/>
          </a:bodyPr>
          <a:lstStyle/>
          <a:p>
            <a:pPr marL="0" lvl="0" indent="0" algn="r" rtl="0">
              <a:spcBef>
                <a:spcPts val="0"/>
              </a:spcBef>
              <a:spcAft>
                <a:spcPts val="0"/>
              </a:spcAft>
              <a:buNone/>
            </a:pPr>
            <a:fld id="{00000000-1234-1234-1234-123412341234}" type="slidenum">
              <a:rPr lang="en">
                <a:uFillTx/>
              </a:rPr>
              <a:t>6</a:t>
            </a:fld>
            <a:endParaRPr>
              <a:uFillTx/>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13"/>
        <p:cNvGrpSpPr/>
        <p:nvPr/>
      </p:nvGrpSpPr>
      <p:grpSpPr>
        <a:xfrm>
          <a:off x="0" y="0"/>
          <a:ext cx="0" cy="0"/>
          <a:chOff x="0" y="0"/>
          <a:chExt cx="0" cy="0"/>
        </a:xfrm>
      </p:grpSpPr>
      <p:sp>
        <p:nvSpPr>
          <p:cNvPr id="814" name="Google Shape;814;p21"/>
          <p:cNvSpPr txBox="1">
            <a:spLocks noGrp="1"/>
          </p:cNvSpPr>
          <p:nvPr>
            <p:ph type="ctrTitle" idx="4294967295"/>
          </p:nvPr>
        </p:nvSpPr>
        <p:spPr>
          <a:xfrm>
            <a:off x="685800" y="127279"/>
            <a:ext cx="7772400" cy="777393"/>
          </a:xfrm>
          <a:prstGeom prst="rect">
            <a:avLst/>
          </a:prstGeom>
        </p:spPr>
        <p:txBody>
          <a:bodyPr spcFirstLastPara="1" wrap="square" lIns="0" tIns="0" rIns="0" bIns="0" anchor="b" anchorCtr="0">
            <a:noAutofit/>
          </a:bodyPr>
          <a:lstStyle/>
          <a:p>
            <a:pPr marL="0" lvl="0" indent="0" algn="ctr" rtl="0">
              <a:spcBef>
                <a:spcPts val="0"/>
              </a:spcBef>
              <a:spcAft>
                <a:spcPts val="0"/>
              </a:spcAft>
              <a:buNone/>
            </a:pPr>
            <a:r>
              <a:rPr lang="en" sz="4800" dirty="0">
                <a:uFillTx/>
              </a:rPr>
              <a:t>Daily Structure</a:t>
            </a:r>
            <a:endParaRPr sz="4800" dirty="0">
              <a:uFillTx/>
            </a:endParaRPr>
          </a:p>
        </p:txBody>
      </p:sp>
      <p:sp>
        <p:nvSpPr>
          <p:cNvPr id="815" name="Google Shape;815;p21"/>
          <p:cNvSpPr txBox="1">
            <a:spLocks noGrp="1"/>
          </p:cNvSpPr>
          <p:nvPr>
            <p:ph type="subTitle" idx="4294967295"/>
          </p:nvPr>
        </p:nvSpPr>
        <p:spPr>
          <a:xfrm>
            <a:off x="685800" y="904672"/>
            <a:ext cx="7772400" cy="3501958"/>
          </a:xfrm>
          <a:prstGeom prst="rect">
            <a:avLst/>
          </a:prstGeom>
        </p:spPr>
        <p:txBody>
          <a:bodyPr spcFirstLastPara="1" wrap="square" lIns="0" tIns="0" rIns="0" bIns="0" anchor="t" anchorCtr="0">
            <a:noAutofit/>
          </a:bodyPr>
          <a:lstStyle/>
          <a:p>
            <a:pPr lvl="1" fontAlgn="base"/>
            <a:r>
              <a:rPr lang="en-US" sz="1200" dirty="0">
                <a:uFillTx/>
              </a:rPr>
              <a:t>Families</a:t>
            </a:r>
          </a:p>
          <a:p>
            <a:pPr lvl="2" fontAlgn="base">
              <a:spcBef>
                <a:spcPts val="600"/>
              </a:spcBef>
            </a:pPr>
            <a:r>
              <a:rPr lang="en-US" sz="1200" dirty="0">
                <a:uFillTx/>
              </a:rPr>
              <a:t>Encouraged to participate in daily morning</a:t>
            </a:r>
          </a:p>
          <a:p>
            <a:pPr lvl="2" fontAlgn="base">
              <a:spcBef>
                <a:spcPts val="600"/>
              </a:spcBef>
            </a:pPr>
            <a:r>
              <a:rPr lang="en-US" sz="1200" dirty="0">
                <a:uFillTx/>
              </a:rPr>
              <a:t>Review postings</a:t>
            </a:r>
          </a:p>
          <a:p>
            <a:pPr lvl="2" fontAlgn="base">
              <a:spcBef>
                <a:spcPts val="600"/>
              </a:spcBef>
            </a:pPr>
            <a:r>
              <a:rPr lang="en-US" sz="1200" dirty="0">
                <a:uFillTx/>
              </a:rPr>
              <a:t>Send in photos and/or videos of children participating in activities</a:t>
            </a:r>
          </a:p>
          <a:p>
            <a:pPr lvl="2" fontAlgn="base">
              <a:spcBef>
                <a:spcPts val="600"/>
              </a:spcBef>
            </a:pPr>
            <a:r>
              <a:rPr lang="en-US" sz="1200" dirty="0">
                <a:uFillTx/>
              </a:rPr>
              <a:t>Encouraged to schedule and participate in private HD meetings/conversations</a:t>
            </a:r>
          </a:p>
          <a:p>
            <a:pPr lvl="1" fontAlgn="base">
              <a:spcBef>
                <a:spcPts val="600"/>
              </a:spcBef>
            </a:pPr>
            <a:r>
              <a:rPr lang="en-US" sz="1200" dirty="0">
                <a:uFillTx/>
              </a:rPr>
              <a:t>Classroom Teachers</a:t>
            </a:r>
          </a:p>
          <a:p>
            <a:pPr lvl="2" fontAlgn="base">
              <a:spcBef>
                <a:spcPts val="600"/>
              </a:spcBef>
            </a:pPr>
            <a:r>
              <a:rPr lang="en-US" sz="1200" dirty="0">
                <a:uFillTx/>
              </a:rPr>
              <a:t>Classroom teachers will host a daily morning meeting via HD Meeting</a:t>
            </a:r>
          </a:p>
          <a:p>
            <a:pPr lvl="2" fontAlgn="base">
              <a:spcBef>
                <a:spcPts val="600"/>
              </a:spcBef>
            </a:pPr>
            <a:r>
              <a:rPr lang="en-US" sz="1200" dirty="0">
                <a:uFillTx/>
              </a:rPr>
              <a:t>Classroom teachers will post recorded videos to COR Advantage  for Read Aloud and Small Group and  Large Group</a:t>
            </a:r>
          </a:p>
          <a:p>
            <a:pPr lvl="2" fontAlgn="base">
              <a:spcBef>
                <a:spcPts val="600"/>
              </a:spcBef>
            </a:pPr>
            <a:r>
              <a:rPr lang="en-US" sz="1200" dirty="0">
                <a:uFillTx/>
              </a:rPr>
              <a:t>Classroom teachers will hold two live availability sessions and/or scheduled family contact, to provide additional support, as follows: two hours in the AM and two hours in the PM during normal school hours</a:t>
            </a:r>
            <a:endParaRPr sz="1200" dirty="0">
              <a:uFillTx/>
            </a:endParaRPr>
          </a:p>
        </p:txBody>
      </p:sp>
      <p:sp>
        <p:nvSpPr>
          <p:cNvPr id="820" name="Google Shape;820;p21"/>
          <p:cNvSpPr txBox="1">
            <a:spLocks noGrp="1"/>
          </p:cNvSpPr>
          <p:nvPr>
            <p:ph type="sldNum" idx="12"/>
          </p:nvPr>
        </p:nvSpPr>
        <p:spPr>
          <a:xfrm>
            <a:off x="8665029" y="127279"/>
            <a:ext cx="326700" cy="272700"/>
          </a:xfrm>
          <a:prstGeom prst="rect">
            <a:avLst/>
          </a:prstGeom>
        </p:spPr>
        <p:txBody>
          <a:bodyPr spcFirstLastPara="1" wrap="square" lIns="0" tIns="0" rIns="0" bIns="0" anchor="t" anchorCtr="0">
            <a:noAutofit/>
          </a:bodyPr>
          <a:lstStyle/>
          <a:p>
            <a:pPr marL="0" lvl="0" indent="0" algn="r" rtl="0">
              <a:spcBef>
                <a:spcPts val="0"/>
              </a:spcBef>
              <a:spcAft>
                <a:spcPts val="0"/>
              </a:spcAft>
              <a:buNone/>
            </a:pPr>
            <a:fld id="{00000000-1234-1234-1234-123412341234}" type="slidenum">
              <a:rPr lang="en">
                <a:uFillTx/>
              </a:rPr>
              <a:t>7</a:t>
            </a:fld>
            <a:endParaRPr>
              <a:uFillTx/>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24"/>
        <p:cNvGrpSpPr/>
        <p:nvPr/>
      </p:nvGrpSpPr>
      <p:grpSpPr>
        <a:xfrm>
          <a:off x="0" y="0"/>
          <a:ext cx="0" cy="0"/>
          <a:chOff x="0" y="0"/>
          <a:chExt cx="0" cy="0"/>
        </a:xfrm>
      </p:grpSpPr>
      <p:sp>
        <p:nvSpPr>
          <p:cNvPr id="825" name="Google Shape;825;p22"/>
          <p:cNvSpPr txBox="1">
            <a:spLocks noGrp="1"/>
          </p:cNvSpPr>
          <p:nvPr>
            <p:ph type="body" idx="1"/>
          </p:nvPr>
        </p:nvSpPr>
        <p:spPr>
          <a:xfrm>
            <a:off x="191385" y="1352550"/>
            <a:ext cx="7091917" cy="3420900"/>
          </a:xfrm>
          <a:prstGeom prst="rect">
            <a:avLst/>
          </a:prstGeom>
        </p:spPr>
        <p:txBody>
          <a:bodyPr spcFirstLastPara="1" wrap="square" lIns="0" tIns="0" rIns="0" bIns="0" anchor="t" anchorCtr="0">
            <a:noAutofit/>
          </a:bodyPr>
          <a:lstStyle/>
          <a:p>
            <a:pPr marL="0" lvl="0" indent="0">
              <a:buNone/>
            </a:pPr>
            <a:r>
              <a:rPr lang="en-US" b="1" dirty="0">
                <a:uFillTx/>
              </a:rPr>
              <a:t>Preschool District Social Worker</a:t>
            </a:r>
          </a:p>
          <a:p>
            <a:r>
              <a:rPr lang="en-US" sz="1400" dirty="0">
                <a:uFillTx/>
              </a:rPr>
              <a:t>Welcome to the 2020-21 school year! My name is Jamillah Parker and I am the Preschool District Social Worker. This is my 15th school year. What an interesting season that we are living in!! I'm here to help you and your family to navigate things as best as I can. I provide services and support to families, students, staff, and the community, whether through my referral services or direct contact. I am the Anti-Bullying Specialist for PECEC.  I encourage you to reach out to me should you have any concerns regarding your child or you need any resources or services for your family. </a:t>
            </a:r>
          </a:p>
          <a:p>
            <a:r>
              <a:rPr lang="en-US" sz="1400" b="1" dirty="0">
                <a:uFillTx/>
              </a:rPr>
              <a:t>**CONFIDENTIALITY** Please note that all information discussed is confidential between you, your child, and myself unless you or your child are planning to hurt yourselves, someone else, or someone is hurting you or them.</a:t>
            </a:r>
            <a:endParaRPr lang="en-US" sz="1400" dirty="0">
              <a:uFillTx/>
            </a:endParaRPr>
          </a:p>
          <a:p>
            <a:r>
              <a:rPr lang="en-US" sz="1400" dirty="0">
                <a:uFillTx/>
              </a:rPr>
              <a:t>I look forward to meeting you and assisting in any way possible! Please email me at japarker@pemb.org or give me a call at 609-893-8141, ext. 1046</a:t>
            </a:r>
          </a:p>
          <a:p>
            <a:pPr marL="0" lvl="0" indent="0" algn="l" rtl="0">
              <a:spcBef>
                <a:spcPts val="600"/>
              </a:spcBef>
              <a:spcAft>
                <a:spcPts val="0"/>
              </a:spcAft>
              <a:buNone/>
            </a:pPr>
            <a:endParaRPr b="1" dirty="0">
              <a:uFillTx/>
            </a:endParaRPr>
          </a:p>
          <a:p>
            <a:pPr marL="0" lvl="0" indent="0" algn="l" rtl="0">
              <a:spcBef>
                <a:spcPts val="1000"/>
              </a:spcBef>
              <a:spcAft>
                <a:spcPts val="1000"/>
              </a:spcAft>
              <a:buNone/>
            </a:pPr>
            <a:endParaRPr dirty="0">
              <a:uFillTx/>
            </a:endParaRPr>
          </a:p>
        </p:txBody>
      </p:sp>
      <p:sp>
        <p:nvSpPr>
          <p:cNvPr id="826" name="Google Shape;826;p22"/>
          <p:cNvSpPr txBox="1">
            <a:spLocks noGrp="1"/>
          </p:cNvSpPr>
          <p:nvPr>
            <p:ph type="title"/>
          </p:nvPr>
        </p:nvSpPr>
        <p:spPr>
          <a:xfrm>
            <a:off x="829000" y="526700"/>
            <a:ext cx="6902100" cy="460500"/>
          </a:xfrm>
          <a:prstGeom prst="rect">
            <a:avLst/>
          </a:prstGeom>
        </p:spPr>
        <p:txBody>
          <a:bodyPr spcFirstLastPara="1" wrap="square" lIns="0" tIns="0" rIns="0" bIns="0" anchor="b" anchorCtr="0">
            <a:noAutofit/>
          </a:bodyPr>
          <a:lstStyle/>
          <a:p>
            <a:pPr marL="0" lvl="0" indent="0" algn="l" rtl="0">
              <a:spcBef>
                <a:spcPts val="0"/>
              </a:spcBef>
              <a:spcAft>
                <a:spcPts val="0"/>
              </a:spcAft>
              <a:buNone/>
            </a:pPr>
            <a:r>
              <a:rPr lang="en" dirty="0">
                <a:uFillTx/>
              </a:rPr>
              <a:t>Support Services</a:t>
            </a:r>
            <a:endParaRPr dirty="0">
              <a:uFillTx/>
            </a:endParaRPr>
          </a:p>
        </p:txBody>
      </p:sp>
      <p:sp>
        <p:nvSpPr>
          <p:cNvPr id="828" name="Google Shape;828;p22"/>
          <p:cNvSpPr txBox="1">
            <a:spLocks noGrp="1"/>
          </p:cNvSpPr>
          <p:nvPr>
            <p:ph type="sldNum" idx="12"/>
          </p:nvPr>
        </p:nvSpPr>
        <p:spPr>
          <a:xfrm>
            <a:off x="8665029" y="127279"/>
            <a:ext cx="326700" cy="272700"/>
          </a:xfrm>
          <a:prstGeom prst="rect">
            <a:avLst/>
          </a:prstGeom>
        </p:spPr>
        <p:txBody>
          <a:bodyPr spcFirstLastPara="1" wrap="square" lIns="0" tIns="0" rIns="0" bIns="0" anchor="t" anchorCtr="0">
            <a:noAutofit/>
          </a:bodyPr>
          <a:lstStyle/>
          <a:p>
            <a:pPr marL="0" lvl="0" indent="0" algn="r" rtl="0">
              <a:spcBef>
                <a:spcPts val="0"/>
              </a:spcBef>
              <a:spcAft>
                <a:spcPts val="0"/>
              </a:spcAft>
              <a:buNone/>
            </a:pPr>
            <a:fld id="{00000000-1234-1234-1234-123412341234}" type="slidenum">
              <a:rPr lang="en">
                <a:uFillTx/>
              </a:rPr>
              <a:t>8</a:t>
            </a:fld>
            <a:endParaRPr>
              <a:uFillTx/>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000" y="503798"/>
            <a:ext cx="6902100" cy="415332"/>
          </a:xfrm>
        </p:spPr>
        <p:txBody>
          <a:bodyPr/>
          <a:lstStyle/>
          <a:p>
            <a:r>
              <a:rPr lang="en-US" dirty="0">
                <a:uFillTx/>
              </a:rPr>
              <a:t>CPIS</a:t>
            </a:r>
          </a:p>
        </p:txBody>
      </p:sp>
      <p:sp>
        <p:nvSpPr>
          <p:cNvPr id="3" name="Text Placeholder 2"/>
          <p:cNvSpPr>
            <a:spLocks noGrp="1"/>
          </p:cNvSpPr>
          <p:nvPr>
            <p:ph type="body" idx="1"/>
          </p:nvPr>
        </p:nvSpPr>
        <p:spPr>
          <a:xfrm>
            <a:off x="829000" y="1125337"/>
            <a:ext cx="6902100" cy="4151337"/>
          </a:xfrm>
        </p:spPr>
        <p:txBody>
          <a:bodyPr/>
          <a:lstStyle/>
          <a:p>
            <a:r>
              <a:rPr lang="en-US" sz="1400" dirty="0">
                <a:uFillTx/>
              </a:rPr>
              <a:t>The Community Parent Involvement Specialist (CPIS) enhances and supports family involvement in the preschool program. Through workshops, support groups and family activities, the CPIS strives to make each family’s preschool experience a positive and rewarding one.</a:t>
            </a:r>
          </a:p>
          <a:p>
            <a:r>
              <a:rPr lang="en-US" sz="1400" dirty="0">
                <a:uFillTx/>
              </a:rPr>
              <a:t>The CPIS chairs the Preschool Advisory Council, where both the school community and local community are involved in addressing the needs of the students and the program. The CPIS also chairs the Parent Involvement Committee. Parent/family activities are planned and implemented to enhance the school-home relationship. The CPIS facilitates the early enrollment of new registrants and assists in the preschool orientation workshops to help families and children get acquainted with their new school environment. </a:t>
            </a:r>
          </a:p>
          <a:p>
            <a:r>
              <a:rPr lang="en-US" sz="1400" dirty="0">
                <a:uFillTx/>
              </a:rPr>
              <a:t>If you would like to confidentially share your concerns, needs and ideas I would like to hear from you.  Please reach out to me, your opinion matters.</a:t>
            </a:r>
          </a:p>
          <a:p>
            <a:pPr marL="139700" indent="0">
              <a:buNone/>
            </a:pPr>
            <a:r>
              <a:rPr lang="en-US" sz="1400" dirty="0">
                <a:uFillTx/>
              </a:rPr>
              <a:t>       Michelle Walker</a:t>
            </a:r>
          </a:p>
          <a:p>
            <a:pPr marL="139700" indent="0">
              <a:buNone/>
            </a:pPr>
            <a:r>
              <a:rPr lang="en-US" sz="1400" dirty="0">
                <a:uFillTx/>
              </a:rPr>
              <a:t>       Community Parent Involvement Specialist – Early Childhood</a:t>
            </a:r>
          </a:p>
          <a:p>
            <a:pPr marL="139700" indent="0">
              <a:buNone/>
            </a:pPr>
            <a:r>
              <a:rPr lang="en-US" sz="1400" dirty="0">
                <a:uFillTx/>
              </a:rPr>
              <a:t>       609-893-8141 Ext. 1536</a:t>
            </a:r>
          </a:p>
          <a:p>
            <a:endParaRPr lang="en-US" sz="1400" dirty="0">
              <a:uFillTx/>
            </a:endParaRPr>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uFillTx/>
              </a:rPr>
              <a:t>9</a:t>
            </a:fld>
            <a:endParaRPr lang="en">
              <a:uFillTx/>
            </a:endParaRPr>
          </a:p>
        </p:txBody>
      </p:sp>
    </p:spTree>
  </p:cSld>
  <p:clrMapOvr>
    <a:masterClrMapping/>
  </p:clrMapOvr>
</p:sld>
</file>

<file path=ppt/theme/theme1.xml><?xml version="1.0" encoding="utf-8"?>
<a:theme xmlns:a="http://schemas.openxmlformats.org/drawingml/2006/main" name="Ely template">
  <a:themeElements>
    <a:clrScheme name="Custom 347">
      <a:dk1>
        <a:srgbClr val="21355A"/>
      </a:dk1>
      <a:lt1>
        <a:srgbClr val="FFFFFF"/>
      </a:lt1>
      <a:dk2>
        <a:srgbClr val="59BB00"/>
      </a:dk2>
      <a:lt2>
        <a:srgbClr val="00BABE"/>
      </a:lt2>
      <a:accent1>
        <a:srgbClr val="3AA0FF"/>
      </a:accent1>
      <a:accent2>
        <a:srgbClr val="3924BB"/>
      </a:accent2>
      <a:accent3>
        <a:srgbClr val="D63ED1"/>
      </a:accent3>
      <a:accent4>
        <a:srgbClr val="FF0000"/>
      </a:accent4>
      <a:accent5>
        <a:srgbClr val="FF8200"/>
      </a:accent5>
      <a:accent6>
        <a:srgbClr val="FFCC00"/>
      </a:accent6>
      <a:hlink>
        <a:srgbClr val="1C7AD3"/>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1">
          <a:schemeClr val="accent1"/>
        </a:fillRef>
        <a:effectRef idx="1">
          <a:schemeClr val="accent1"/>
        </a:effectRef>
        <a:fontRef idx="minor">
          <a:schemeClr val="lt1"/>
        </a:fontRef>
      </a:style>
    </a:spDef>
    <a:lnDef>
      <a:spPr/>
      <a:bodyPr/>
      <a:lstStyle/>
      <a:style>
        <a:lnRef idx="1">
          <a:schemeClr val="accent1"/>
        </a:lnRef>
        <a:fillRef idx="0">
          <a:schemeClr val="accent1"/>
        </a:fillRef>
        <a:effectRef idx="1">
          <a:schemeClr val="accent1"/>
        </a:effectRef>
        <a:fontRef idx="minor">
          <a:schemeClr val="tx1"/>
        </a:fontRef>
      </a:style>
    </a:lnDef>
    <a:txDef>
      <a:spPr/>
      <a:bodyPr/>
      <a:lstStyle/>
    </a:txDef>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1">
          <a:schemeClr val="accent1"/>
        </a:fillRef>
        <a:effectRef idx="1">
          <a:schemeClr val="accent1"/>
        </a:effectRef>
        <a:fontRef idx="minor">
          <a:schemeClr val="lt1"/>
        </a:fontRef>
      </a:style>
    </a:spDef>
    <a:lnDef>
      <a:spPr/>
      <a:bodyPr/>
      <a:lstStyle/>
      <a:style>
        <a:lnRef idx="1">
          <a:schemeClr val="accent1"/>
        </a:lnRef>
        <a:fillRef idx="0">
          <a:schemeClr val="accent1"/>
        </a:fillRef>
        <a:effectRef idx="1">
          <a:schemeClr val="accent1"/>
        </a:effectRef>
        <a:fontRef idx="minor">
          <a:schemeClr val="tx1"/>
        </a:fontRef>
      </a:style>
    </a:lnDef>
    <a:txDef>
      <a:spPr/>
      <a:bodyPr/>
      <a:lstStyle/>
    </a:txDef>
  </a:objectDefaults>
  <a:extraClrSchemeLst/>
</a:theme>
</file>

<file path=docProps/app.xml><?xml version="1.0" encoding="utf-8"?>
<Properties xmlns="http://schemas.openxmlformats.org/officeDocument/2006/extended-properties" xmlns:vt="http://schemas.openxmlformats.org/officeDocument/2006/docPropsVTypes">
  <TotalTime>1701</TotalTime>
  <Words>782</Words>
  <Application>Microsoft Office PowerPoint</Application>
  <PresentationFormat>On-screen Show (16:9)</PresentationFormat>
  <Paragraphs>96</Paragraphs>
  <Slides>16</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Courier New</vt:lpstr>
      <vt:lpstr>Mali SemiBold</vt:lpstr>
      <vt:lpstr>Nunito Light</vt:lpstr>
      <vt:lpstr>Ely template</vt:lpstr>
      <vt:lpstr>Pemberton Township Schools</vt:lpstr>
      <vt:lpstr>HighScope</vt:lpstr>
      <vt:lpstr>Preschool Curriculum &amp; Quality Standards (cont.)</vt:lpstr>
      <vt:lpstr>Child Observation Record (COR)</vt:lpstr>
      <vt:lpstr>Role of Families</vt:lpstr>
      <vt:lpstr>HD Meetings</vt:lpstr>
      <vt:lpstr>Daily Structure</vt:lpstr>
      <vt:lpstr>Support Services</vt:lpstr>
      <vt:lpstr>CPIS</vt:lpstr>
      <vt:lpstr>CPIS </vt:lpstr>
      <vt:lpstr>Preschool Intervention and Referral Team</vt:lpstr>
      <vt:lpstr>Master Teachers</vt:lpstr>
      <vt:lpstr>Child Study Team</vt:lpstr>
      <vt:lpstr>Core Values</vt:lpstr>
      <vt:lpstr>Additional Information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Pemberton Township Schools</dc:title>
  <dc:creator>Hosey, Danielle</dc:creator>
  <cp:lastModifiedBy>Alyssa J</cp:lastModifiedBy>
  <cp:revision>19</cp:revision>
  <dcterms:modified xsi:type="dcterms:W3CDTF">2020-09-24T13:36:34Z</dcterms:modified>
</cp:coreProperties>
</file>